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Pixellet TH" charset="1" panose="02000503000000000000"/>
      <p:regular r:id="rId57"/>
    </p:embeddedFont>
    <p:embeddedFont>
      <p:font typeface="Cristik" charset="1" panose="02000503000000000000"/>
      <p:regular r:id="rId58"/>
    </p:embeddedFont>
    <p:embeddedFont>
      <p:font typeface="Bitter" charset="1" panose="02000000000000000000"/>
      <p:regular r:id="rId59"/>
    </p:embeddedFont>
    <p:embeddedFont>
      <p:font typeface="Computer Says No" charset="1" panose="00000400000000000000"/>
      <p:regular r:id="rId60"/>
    </p:embeddedFont>
    <p:embeddedFont>
      <p:font typeface="Spectre" charset="1" panose="00000500000000000000"/>
      <p:regular r:id="rId61"/>
    </p:embeddedFont>
    <p:embeddedFont>
      <p:font typeface="Balloon Extra Bold" charset="1" panose="00000900000000000000"/>
      <p:regular r:id="rId62"/>
    </p:embeddedFont>
    <p:embeddedFont>
      <p:font typeface="Coustard" charset="1" panose="020B0803050302020204"/>
      <p:regular r:id="rId63"/>
    </p:embeddedFont>
    <p:embeddedFont>
      <p:font typeface="Canva Sans" charset="1" panose="020B0503030501040103"/>
      <p:regular r:id="rId64"/>
    </p:embeddedFont>
    <p:embeddedFont>
      <p:font typeface="Canva Sans Bold" charset="1" panose="020B0803030501040103"/>
      <p:regular r:id="rId65"/>
    </p:embeddedFont>
    <p:embeddedFont>
      <p:font typeface="Baloo Thambi" charset="1" panose="0308090204030202020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jpeg" Type="http://schemas.openxmlformats.org/officeDocument/2006/relationships/image"/><Relationship Id="rId7" Target="../media/VAGeR1yBVk0.mp4" Type="http://schemas.openxmlformats.org/officeDocument/2006/relationships/video"/><Relationship Id="rId8" Target="../media/VAGeR1yBVk0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gi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gif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gif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56.gif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6.jpeg" Type="http://schemas.openxmlformats.org/officeDocument/2006/relationships/image"/><Relationship Id="rId7" Target="../media/VAGeRh9LMTU.mp4" Type="http://schemas.openxmlformats.org/officeDocument/2006/relationships/video"/><Relationship Id="rId8" Target="../media/VAGeRh9LMTU.mp4" Type="http://schemas.microsoft.com/office/2007/relationships/media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9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56324" y="888431"/>
            <a:ext cx="9175351" cy="8510138"/>
          </a:xfrm>
          <a:custGeom>
            <a:avLst/>
            <a:gdLst/>
            <a:ahLst/>
            <a:cxnLst/>
            <a:rect r="r" b="b" t="t" l="l"/>
            <a:pathLst>
              <a:path h="8510138" w="9175351">
                <a:moveTo>
                  <a:pt x="0" y="0"/>
                </a:moveTo>
                <a:lnTo>
                  <a:pt x="9175352" y="0"/>
                </a:lnTo>
                <a:lnTo>
                  <a:pt x="9175352" y="8510138"/>
                </a:lnTo>
                <a:lnTo>
                  <a:pt x="0" y="8510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0" y="7048066"/>
            <a:ext cx="3238934" cy="3238934"/>
          </a:xfrm>
          <a:custGeom>
            <a:avLst/>
            <a:gdLst/>
            <a:ahLst/>
            <a:cxnLst/>
            <a:rect r="r" b="b" t="t" l="l"/>
            <a:pathLst>
              <a:path h="3238934" w="3238934">
                <a:moveTo>
                  <a:pt x="0" y="0"/>
                </a:moveTo>
                <a:lnTo>
                  <a:pt x="3238934" y="0"/>
                </a:lnTo>
                <a:lnTo>
                  <a:pt x="3238934" y="3238934"/>
                </a:lnTo>
                <a:lnTo>
                  <a:pt x="0" y="32389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245777">
            <a:off x="-573500" y="-1168969"/>
            <a:ext cx="3204400" cy="4114800"/>
          </a:xfrm>
          <a:custGeom>
            <a:avLst/>
            <a:gdLst/>
            <a:ahLst/>
            <a:cxnLst/>
            <a:rect r="r" b="b" t="t" l="l"/>
            <a:pathLst>
              <a:path h="4114800" w="3204400">
                <a:moveTo>
                  <a:pt x="0" y="0"/>
                </a:moveTo>
                <a:lnTo>
                  <a:pt x="3204400" y="0"/>
                </a:lnTo>
                <a:lnTo>
                  <a:pt x="3204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3783350" y="1604320"/>
            <a:ext cx="5770085" cy="2957169"/>
          </a:xfrm>
          <a:custGeom>
            <a:avLst/>
            <a:gdLst/>
            <a:ahLst/>
            <a:cxnLst/>
            <a:rect r="r" b="b" t="t" l="l"/>
            <a:pathLst>
              <a:path h="2957169" w="5770085">
                <a:moveTo>
                  <a:pt x="0" y="0"/>
                </a:moveTo>
                <a:lnTo>
                  <a:pt x="5770085" y="0"/>
                </a:lnTo>
                <a:lnTo>
                  <a:pt x="5770085" y="2957168"/>
                </a:lnTo>
                <a:lnTo>
                  <a:pt x="0" y="29571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46329" y="1480000"/>
            <a:ext cx="4195342" cy="185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60"/>
              </a:lnSpc>
              <a:spcBef>
                <a:spcPct val="0"/>
              </a:spcBef>
            </a:pPr>
            <a:r>
              <a:rPr lang="en-US" sz="9686">
                <a:solidFill>
                  <a:srgbClr val="64CCCD"/>
                </a:solidFill>
                <a:latin typeface="Pixellet TH"/>
                <a:ea typeface="Pixellet TH"/>
                <a:cs typeface="Pixellet TH"/>
                <a:sym typeface="Pixellet TH"/>
              </a:rPr>
              <a:t>HELLO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87228" y="3079638"/>
            <a:ext cx="4513544" cy="1868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60"/>
              </a:lnSpc>
              <a:spcBef>
                <a:spcPct val="0"/>
              </a:spcBef>
            </a:pPr>
            <a:r>
              <a:rPr lang="en-US" sz="9686">
                <a:solidFill>
                  <a:srgbClr val="64CCCD"/>
                </a:solidFill>
                <a:latin typeface="Pixellet TH"/>
                <a:ea typeface="Pixellet TH"/>
                <a:cs typeface="Pixellet TH"/>
                <a:sym typeface="Pixellet TH"/>
              </a:rPr>
              <a:t>WORLD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483293"/>
            <a:ext cx="7315200" cy="3730752"/>
          </a:xfrm>
          <a:custGeom>
            <a:avLst/>
            <a:gdLst/>
            <a:ahLst/>
            <a:cxnLst/>
            <a:rect r="r" b="b" t="t" l="l"/>
            <a:pathLst>
              <a:path h="3730752" w="7315200">
                <a:moveTo>
                  <a:pt x="0" y="0"/>
                </a:moveTo>
                <a:lnTo>
                  <a:pt x="7315200" y="0"/>
                </a:lnTo>
                <a:lnTo>
                  <a:pt x="7315200" y="3730752"/>
                </a:lnTo>
                <a:lnTo>
                  <a:pt x="0" y="373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98466">
            <a:off x="15765970" y="1615581"/>
            <a:ext cx="5294457" cy="1224343"/>
          </a:xfrm>
          <a:custGeom>
            <a:avLst/>
            <a:gdLst/>
            <a:ahLst/>
            <a:cxnLst/>
            <a:rect r="r" b="b" t="t" l="l"/>
            <a:pathLst>
              <a:path h="1224343" w="5294457">
                <a:moveTo>
                  <a:pt x="0" y="0"/>
                </a:moveTo>
                <a:lnTo>
                  <a:pt x="5294457" y="0"/>
                </a:lnTo>
                <a:lnTo>
                  <a:pt x="5294457" y="1224343"/>
                </a:lnTo>
                <a:lnTo>
                  <a:pt x="0" y="122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7092" y="471789"/>
            <a:ext cx="7433184" cy="9235168"/>
          </a:xfrm>
          <a:custGeom>
            <a:avLst/>
            <a:gdLst/>
            <a:ahLst/>
            <a:cxnLst/>
            <a:rect r="r" b="b" t="t" l="l"/>
            <a:pathLst>
              <a:path h="9235168" w="7433184">
                <a:moveTo>
                  <a:pt x="0" y="0"/>
                </a:moveTo>
                <a:lnTo>
                  <a:pt x="7433184" y="0"/>
                </a:lnTo>
                <a:lnTo>
                  <a:pt x="7433184" y="9235168"/>
                </a:lnTo>
                <a:lnTo>
                  <a:pt x="0" y="9235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5400000">
            <a:off x="13026176" y="3460411"/>
            <a:ext cx="7458727" cy="131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FAD00A"/>
                </a:solidFill>
                <a:latin typeface="Pixellet TH"/>
                <a:ea typeface="Pixellet TH"/>
                <a:cs typeface="Pixellet TH"/>
                <a:sym typeface="Pixellet TH"/>
              </a:rPr>
              <a:t>OH I GIVE UP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98466">
            <a:off x="15765970" y="1615581"/>
            <a:ext cx="5294457" cy="1224343"/>
          </a:xfrm>
          <a:custGeom>
            <a:avLst/>
            <a:gdLst/>
            <a:ahLst/>
            <a:cxnLst/>
            <a:rect r="r" b="b" t="t" l="l"/>
            <a:pathLst>
              <a:path h="1224343" w="5294457">
                <a:moveTo>
                  <a:pt x="0" y="0"/>
                </a:moveTo>
                <a:lnTo>
                  <a:pt x="5294457" y="0"/>
                </a:lnTo>
                <a:lnTo>
                  <a:pt x="5294457" y="1224343"/>
                </a:lnTo>
                <a:lnTo>
                  <a:pt x="0" y="1224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2826" y="257277"/>
            <a:ext cx="12467656" cy="9335157"/>
          </a:xfrm>
          <a:custGeom>
            <a:avLst/>
            <a:gdLst/>
            <a:ahLst/>
            <a:cxnLst/>
            <a:rect r="r" b="b" t="t" l="l"/>
            <a:pathLst>
              <a:path h="9335157" w="12467656">
                <a:moveTo>
                  <a:pt x="0" y="0"/>
                </a:moveTo>
                <a:lnTo>
                  <a:pt x="12467656" y="0"/>
                </a:lnTo>
                <a:lnTo>
                  <a:pt x="12467656" y="9335157"/>
                </a:lnTo>
                <a:lnTo>
                  <a:pt x="0" y="9335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2468573">
            <a:off x="13984086" y="1452063"/>
            <a:ext cx="4590411" cy="114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2"/>
              </a:lnSpc>
              <a:spcBef>
                <a:spcPct val="0"/>
              </a:spcBef>
            </a:pPr>
            <a:r>
              <a:rPr lang="en-US" sz="6051">
                <a:solidFill>
                  <a:srgbClr val="FAD00A"/>
                </a:solidFill>
                <a:latin typeface="Pixellet TH"/>
                <a:ea typeface="Pixellet TH"/>
                <a:cs typeface="Pixellet TH"/>
                <a:sym typeface="Pixellet TH"/>
              </a:rPr>
              <a:t>ILLYRIAD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44864" y="4227354"/>
            <a:ext cx="3353189" cy="4492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64CCCD"/>
                </a:solidFill>
                <a:latin typeface="Balloon Extra Bold"/>
                <a:ea typeface="Balloon Extra Bold"/>
                <a:cs typeface="Balloon Extra Bold"/>
                <a:sym typeface="Balloon Extra Bold"/>
              </a:rPr>
              <a:t>“</a:t>
            </a:r>
            <a:r>
              <a:rPr lang="en-US" sz="4999">
                <a:solidFill>
                  <a:srgbClr val="64CCCD"/>
                </a:solidFill>
                <a:latin typeface="Balloon Extra Bold"/>
                <a:ea typeface="Balloon Extra Bold"/>
                <a:cs typeface="Balloon Extra Bold"/>
                <a:sym typeface="Balloon Extra Bold"/>
              </a:rPr>
              <a:t>The best games to secretly play at work”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483293"/>
            <a:ext cx="7315200" cy="3730752"/>
          </a:xfrm>
          <a:custGeom>
            <a:avLst/>
            <a:gdLst/>
            <a:ahLst/>
            <a:cxnLst/>
            <a:rect r="r" b="b" t="t" l="l"/>
            <a:pathLst>
              <a:path h="3730752" w="7315200">
                <a:moveTo>
                  <a:pt x="0" y="0"/>
                </a:moveTo>
                <a:lnTo>
                  <a:pt x="7315200" y="0"/>
                </a:lnTo>
                <a:lnTo>
                  <a:pt x="7315200" y="3730752"/>
                </a:lnTo>
                <a:lnTo>
                  <a:pt x="0" y="373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98466">
            <a:off x="15765970" y="1615581"/>
            <a:ext cx="5294457" cy="1224343"/>
          </a:xfrm>
          <a:custGeom>
            <a:avLst/>
            <a:gdLst/>
            <a:ahLst/>
            <a:cxnLst/>
            <a:rect r="r" b="b" t="t" l="l"/>
            <a:pathLst>
              <a:path h="1224343" w="5294457">
                <a:moveTo>
                  <a:pt x="0" y="0"/>
                </a:moveTo>
                <a:lnTo>
                  <a:pt x="5294457" y="0"/>
                </a:lnTo>
                <a:lnTo>
                  <a:pt x="5294457" y="1224343"/>
                </a:lnTo>
                <a:lnTo>
                  <a:pt x="0" y="122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2949" y="4924856"/>
            <a:ext cx="5808295" cy="2868294"/>
          </a:xfrm>
          <a:custGeom>
            <a:avLst/>
            <a:gdLst/>
            <a:ahLst/>
            <a:cxnLst/>
            <a:rect r="r" b="b" t="t" l="l"/>
            <a:pathLst>
              <a:path h="2868294" w="5808295">
                <a:moveTo>
                  <a:pt x="0" y="0"/>
                </a:moveTo>
                <a:lnTo>
                  <a:pt x="5808295" y="0"/>
                </a:lnTo>
                <a:lnTo>
                  <a:pt x="5808295" y="2868293"/>
                </a:lnTo>
                <a:lnTo>
                  <a:pt x="0" y="2868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3856" y="730731"/>
            <a:ext cx="9905927" cy="5524011"/>
          </a:xfrm>
          <a:custGeom>
            <a:avLst/>
            <a:gdLst/>
            <a:ahLst/>
            <a:cxnLst/>
            <a:rect r="r" b="b" t="t" l="l"/>
            <a:pathLst>
              <a:path h="5524011" w="9905927">
                <a:moveTo>
                  <a:pt x="0" y="0"/>
                </a:moveTo>
                <a:lnTo>
                  <a:pt x="9905926" y="0"/>
                </a:lnTo>
                <a:lnTo>
                  <a:pt x="9905926" y="5524011"/>
                </a:lnTo>
                <a:lnTo>
                  <a:pt x="0" y="55240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2468573">
            <a:off x="13984086" y="1452063"/>
            <a:ext cx="4590411" cy="114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2"/>
              </a:lnSpc>
              <a:spcBef>
                <a:spcPct val="0"/>
              </a:spcBef>
            </a:pPr>
            <a:r>
              <a:rPr lang="en-US" sz="6051">
                <a:solidFill>
                  <a:srgbClr val="FAD00A"/>
                </a:solidFill>
                <a:latin typeface="Pixellet TH"/>
                <a:ea typeface="Pixellet TH"/>
                <a:cs typeface="Pixellet TH"/>
                <a:sym typeface="Pixellet TH"/>
              </a:rPr>
              <a:t>sqradio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483293"/>
            <a:ext cx="7315200" cy="3730752"/>
          </a:xfrm>
          <a:custGeom>
            <a:avLst/>
            <a:gdLst/>
            <a:ahLst/>
            <a:cxnLst/>
            <a:rect r="r" b="b" t="t" l="l"/>
            <a:pathLst>
              <a:path h="3730752" w="7315200">
                <a:moveTo>
                  <a:pt x="0" y="0"/>
                </a:moveTo>
                <a:lnTo>
                  <a:pt x="7315200" y="0"/>
                </a:lnTo>
                <a:lnTo>
                  <a:pt x="7315200" y="3730752"/>
                </a:lnTo>
                <a:lnTo>
                  <a:pt x="0" y="373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98466">
            <a:off x="15765970" y="1615581"/>
            <a:ext cx="5294457" cy="1224343"/>
          </a:xfrm>
          <a:custGeom>
            <a:avLst/>
            <a:gdLst/>
            <a:ahLst/>
            <a:cxnLst/>
            <a:rect r="r" b="b" t="t" l="l"/>
            <a:pathLst>
              <a:path h="1224343" w="5294457">
                <a:moveTo>
                  <a:pt x="0" y="0"/>
                </a:moveTo>
                <a:lnTo>
                  <a:pt x="5294457" y="0"/>
                </a:lnTo>
                <a:lnTo>
                  <a:pt x="5294457" y="1224343"/>
                </a:lnTo>
                <a:lnTo>
                  <a:pt x="0" y="122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6127" y="534734"/>
            <a:ext cx="12621034" cy="8813935"/>
          </a:xfrm>
          <a:custGeom>
            <a:avLst/>
            <a:gdLst/>
            <a:ahLst/>
            <a:cxnLst/>
            <a:rect r="r" b="b" t="t" l="l"/>
            <a:pathLst>
              <a:path h="8813935" w="12621034">
                <a:moveTo>
                  <a:pt x="0" y="0"/>
                </a:moveTo>
                <a:lnTo>
                  <a:pt x="12621034" y="0"/>
                </a:lnTo>
                <a:lnTo>
                  <a:pt x="12621034" y="8813935"/>
                </a:lnTo>
                <a:lnTo>
                  <a:pt x="0" y="8813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118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2468573">
            <a:off x="13275256" y="1679540"/>
            <a:ext cx="5281895" cy="114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2"/>
              </a:lnSpc>
              <a:spcBef>
                <a:spcPct val="0"/>
              </a:spcBef>
            </a:pPr>
            <a:r>
              <a:rPr lang="en-US" sz="6051">
                <a:solidFill>
                  <a:srgbClr val="FAD00A"/>
                </a:solidFill>
                <a:latin typeface="Pixellet TH"/>
                <a:ea typeface="Pixellet TH"/>
                <a:cs typeface="Pixellet TH"/>
                <a:sym typeface="Pixellet TH"/>
              </a:rPr>
              <a:t>openradio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44864" y="4227354"/>
            <a:ext cx="3353189" cy="949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64CCCD"/>
                </a:solidFill>
                <a:latin typeface="Balloon Extra Bold"/>
                <a:ea typeface="Balloon Extra Bold"/>
                <a:cs typeface="Balloon Extra Bold"/>
                <a:sym typeface="Balloon Extra Bold"/>
              </a:rPr>
              <a:t>what?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483293"/>
            <a:ext cx="7315200" cy="3730752"/>
          </a:xfrm>
          <a:custGeom>
            <a:avLst/>
            <a:gdLst/>
            <a:ahLst/>
            <a:cxnLst/>
            <a:rect r="r" b="b" t="t" l="l"/>
            <a:pathLst>
              <a:path h="3730752" w="7315200">
                <a:moveTo>
                  <a:pt x="0" y="0"/>
                </a:moveTo>
                <a:lnTo>
                  <a:pt x="7315200" y="0"/>
                </a:lnTo>
                <a:lnTo>
                  <a:pt x="7315200" y="3730752"/>
                </a:lnTo>
                <a:lnTo>
                  <a:pt x="0" y="373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98466">
            <a:off x="15765970" y="1615581"/>
            <a:ext cx="5294457" cy="1224343"/>
          </a:xfrm>
          <a:custGeom>
            <a:avLst/>
            <a:gdLst/>
            <a:ahLst/>
            <a:cxnLst/>
            <a:rect r="r" b="b" t="t" l="l"/>
            <a:pathLst>
              <a:path h="1224343" w="5294457">
                <a:moveTo>
                  <a:pt x="0" y="0"/>
                </a:moveTo>
                <a:lnTo>
                  <a:pt x="5294457" y="0"/>
                </a:lnTo>
                <a:lnTo>
                  <a:pt x="5294457" y="1224343"/>
                </a:lnTo>
                <a:lnTo>
                  <a:pt x="0" y="122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744369" y="923269"/>
            <a:ext cx="1463040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2468573">
            <a:off x="12133022" y="1796366"/>
            <a:ext cx="6222076" cy="220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2"/>
              </a:lnSpc>
            </a:pPr>
            <a:r>
              <a:rPr lang="en-US" sz="6051">
                <a:solidFill>
                  <a:srgbClr val="FAD00A"/>
                </a:solidFill>
                <a:latin typeface="Pixellet TH"/>
                <a:ea typeface="Pixellet TH"/>
                <a:cs typeface="Pixellet TH"/>
                <a:sym typeface="Pixellet TH"/>
              </a:rPr>
              <a:t>radio.garden</a:t>
            </a:r>
          </a:p>
          <a:p>
            <a:pPr algn="ctr">
              <a:lnSpc>
                <a:spcPts val="847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372999" y="4997714"/>
            <a:ext cx="3353189" cy="1835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64CCCD"/>
                </a:solidFill>
                <a:latin typeface="Balloon Extra Bold"/>
                <a:ea typeface="Balloon Extra Bold"/>
                <a:cs typeface="Balloon Extra Bold"/>
                <a:sym typeface="Balloon Extra Bold"/>
              </a:rPr>
              <a:t>I didn’t make this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55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50" y="788266"/>
            <a:ext cx="18802350" cy="3068926"/>
            <a:chOff x="0" y="0"/>
            <a:chExt cx="4952059" cy="808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2059" cy="808277"/>
            </a:xfrm>
            <a:custGeom>
              <a:avLst/>
              <a:gdLst/>
              <a:ahLst/>
              <a:cxnLst/>
              <a:rect r="r" b="b" t="t" l="l"/>
              <a:pathLst>
                <a:path h="808277" w="4952059">
                  <a:moveTo>
                    <a:pt x="0" y="0"/>
                  </a:moveTo>
                  <a:lnTo>
                    <a:pt x="4952059" y="0"/>
                  </a:lnTo>
                  <a:lnTo>
                    <a:pt x="4952059" y="808277"/>
                  </a:lnTo>
                  <a:lnTo>
                    <a:pt x="0" y="808277"/>
                  </a:lnTo>
                  <a:close/>
                </a:path>
              </a:pathLst>
            </a:custGeom>
            <a:solidFill>
              <a:srgbClr val="3B1B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2059" cy="846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80136" y="2108585"/>
            <a:ext cx="6984563" cy="69845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B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14623" y="4541495"/>
            <a:ext cx="6842613" cy="825311"/>
            <a:chOff x="0" y="0"/>
            <a:chExt cx="9123485" cy="11004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561742" cy="1100415"/>
            </a:xfrm>
            <a:custGeom>
              <a:avLst/>
              <a:gdLst/>
              <a:ahLst/>
              <a:cxnLst/>
              <a:rect r="r" b="b" t="t" l="l"/>
              <a:pathLst>
                <a:path h="1100415" w="4561742">
                  <a:moveTo>
                    <a:pt x="0" y="0"/>
                  </a:moveTo>
                  <a:lnTo>
                    <a:pt x="4561742" y="0"/>
                  </a:lnTo>
                  <a:lnTo>
                    <a:pt x="4561742" y="1100415"/>
                  </a:lnTo>
                  <a:lnTo>
                    <a:pt x="0" y="1100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64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4561742" y="0"/>
              <a:ext cx="4561742" cy="1100415"/>
            </a:xfrm>
            <a:custGeom>
              <a:avLst/>
              <a:gdLst/>
              <a:ahLst/>
              <a:cxnLst/>
              <a:rect r="r" b="b" t="t" l="l"/>
              <a:pathLst>
                <a:path h="1100415" w="4561742">
                  <a:moveTo>
                    <a:pt x="4561743" y="0"/>
                  </a:moveTo>
                  <a:lnTo>
                    <a:pt x="0" y="0"/>
                  </a:lnTo>
                  <a:lnTo>
                    <a:pt x="0" y="1100415"/>
                  </a:lnTo>
                  <a:lnTo>
                    <a:pt x="4561743" y="1100415"/>
                  </a:lnTo>
                  <a:lnTo>
                    <a:pt x="456174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2649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52647" y="1224500"/>
            <a:ext cx="11576632" cy="8393058"/>
          </a:xfrm>
          <a:custGeom>
            <a:avLst/>
            <a:gdLst/>
            <a:ahLst/>
            <a:cxnLst/>
            <a:rect r="r" b="b" t="t" l="l"/>
            <a:pathLst>
              <a:path h="8393058" w="11576632">
                <a:moveTo>
                  <a:pt x="0" y="0"/>
                </a:moveTo>
                <a:lnTo>
                  <a:pt x="11576632" y="0"/>
                </a:lnTo>
                <a:lnTo>
                  <a:pt x="11576632" y="8393058"/>
                </a:lnTo>
                <a:lnTo>
                  <a:pt x="0" y="8393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003207" y="6631240"/>
            <a:ext cx="3447377" cy="2478620"/>
          </a:xfrm>
          <a:custGeom>
            <a:avLst/>
            <a:gdLst/>
            <a:ahLst/>
            <a:cxnLst/>
            <a:rect r="r" b="b" t="t" l="l"/>
            <a:pathLst>
              <a:path h="2478620" w="3447377">
                <a:moveTo>
                  <a:pt x="0" y="0"/>
                </a:moveTo>
                <a:lnTo>
                  <a:pt x="3447377" y="0"/>
                </a:lnTo>
                <a:lnTo>
                  <a:pt x="3447377" y="2478620"/>
                </a:lnTo>
                <a:lnTo>
                  <a:pt x="0" y="2478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115426" y="223970"/>
            <a:ext cx="5841008" cy="3826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WHAT IS YOUR FUNCTION?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16313" y="5781751"/>
            <a:ext cx="5170587" cy="4101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9"/>
              </a:lnSpc>
              <a:spcBef>
                <a:spcPct val="0"/>
              </a:spcBef>
            </a:pPr>
            <a:r>
              <a:rPr lang="en-US" sz="3885">
                <a:solidFill>
                  <a:srgbClr val="FFD340"/>
                </a:solidFill>
                <a:latin typeface="Bitter"/>
                <a:ea typeface="Bitter"/>
                <a:cs typeface="Bitter"/>
                <a:sym typeface="Bitter"/>
              </a:rPr>
              <a:t>Help people to protect the money they earn, avoid spending too much, and to be confident in making plans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4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7132" y="2623628"/>
            <a:ext cx="13313735" cy="5325494"/>
          </a:xfrm>
          <a:custGeom>
            <a:avLst/>
            <a:gdLst/>
            <a:ahLst/>
            <a:cxnLst/>
            <a:rect r="r" b="b" t="t" l="l"/>
            <a:pathLst>
              <a:path h="5325494" w="13313735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92901" y="3730499"/>
            <a:ext cx="14302199" cy="2826002"/>
            <a:chOff x="0" y="0"/>
            <a:chExt cx="19069598" cy="376800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"/>
              <a:ext cx="19069598" cy="2666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199"/>
                </a:lnSpc>
              </a:pPr>
              <a:r>
                <a:rPr lang="en-US" sz="13199">
                  <a:solidFill>
                    <a:srgbClr val="FFED00"/>
                  </a:solidFill>
                  <a:latin typeface="Pixellet TH"/>
                  <a:ea typeface="Pixellet TH"/>
                  <a:cs typeface="Pixellet TH"/>
                  <a:sym typeface="Pixellet TH"/>
                </a:rPr>
                <a:t>What’s good?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42808"/>
              <a:ext cx="19069598" cy="925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59"/>
                </a:lnSpc>
                <a:spcBef>
                  <a:spcPct val="0"/>
                </a:spcBef>
              </a:pPr>
              <a:r>
                <a:rPr lang="en-US" sz="3899" u="none">
                  <a:solidFill>
                    <a:srgbClr val="FFED00"/>
                  </a:solidFill>
                  <a:latin typeface="Pixellet TH"/>
                  <a:ea typeface="Pixellet TH"/>
                  <a:cs typeface="Pixellet TH"/>
                  <a:sym typeface="Pixellet TH"/>
                </a:rPr>
                <a:t>And what’s not quite as good?</a:t>
              </a:r>
            </a:p>
          </p:txBody>
        </p:sp>
      </p:grpSp>
    </p:spTree>
  </p:cSld>
  <p:clrMapOvr>
    <a:masterClrMapping/>
  </p:clrMapOvr>
  <p:transition spd="fast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4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645893" y="6480964"/>
            <a:ext cx="6779668" cy="508475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2828" y="525200"/>
            <a:ext cx="17182345" cy="201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WHAT DO YOU LOVE ABOUT YOUR JOB?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2828" y="4832499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IS IT THE ROBOTS?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4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0" r="0" b="0"/>
          <a:stretch>
            <a:fillRect/>
          </a:stretch>
        </p:blipFill>
        <p:spPr>
          <a:xfrm flipH="false" flipV="false" rot="4240371">
            <a:off x="14239377" y="8639900"/>
            <a:ext cx="6039846" cy="45298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2828" y="525200"/>
            <a:ext cx="17182345" cy="201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WHAT DO YOU LOVE ABOUT YOUR JOB?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2828" y="2844376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IS IT THE ROBOTS?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828" y="4031744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YES</a:t>
            </a:r>
          </a:p>
        </p:txBody>
      </p:sp>
    </p:spTree>
  </p:cSld>
  <p:clrMapOvr>
    <a:masterClrMapping/>
  </p:clrMapOvr>
  <p:transition spd="fast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4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0" r="0" b="0"/>
          <a:stretch>
            <a:fillRect/>
          </a:stretch>
        </p:blipFill>
        <p:spPr>
          <a:xfrm flipH="false" flipV="false" rot="4240371">
            <a:off x="14239377" y="8639900"/>
            <a:ext cx="6039846" cy="45298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2828" y="525200"/>
            <a:ext cx="17182345" cy="201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WHAT DO YOU LOVE ABOUT YOUR JOB?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2828" y="2844376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IS IT THE ROBOTS?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828" y="4031744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>
                    <a:alpha val="49804"/>
                  </a:srgbClr>
                </a:solidFill>
                <a:latin typeface="Pixellet TH"/>
                <a:ea typeface="Pixellet TH"/>
                <a:cs typeface="Pixellet TH"/>
                <a:sym typeface="Pixellet TH"/>
              </a:rPr>
              <a:t>YES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2828" y="5219700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WELL, NO</a:t>
            </a:r>
          </a:p>
        </p:txBody>
      </p:sp>
    </p:spTree>
  </p:cSld>
  <p:clrMapOvr>
    <a:masterClrMapping/>
  </p:clrMapOvr>
  <p:transition spd="fast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9211" y="2321797"/>
            <a:ext cx="17101149" cy="7583783"/>
            <a:chOff x="0" y="0"/>
            <a:chExt cx="22801531" cy="1011171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281247"/>
              <a:ext cx="22553015" cy="9830463"/>
              <a:chOff x="0" y="0"/>
              <a:chExt cx="4228135" cy="184297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28135" cy="1842970"/>
              </a:xfrm>
              <a:custGeom>
                <a:avLst/>
                <a:gdLst/>
                <a:ahLst/>
                <a:cxnLst/>
                <a:rect r="r" b="b" t="t" l="l"/>
                <a:pathLst>
                  <a:path h="1842970" w="4228135">
                    <a:moveTo>
                      <a:pt x="0" y="0"/>
                    </a:moveTo>
                    <a:lnTo>
                      <a:pt x="4228135" y="0"/>
                    </a:lnTo>
                    <a:lnTo>
                      <a:pt x="4228135" y="1842970"/>
                    </a:lnTo>
                    <a:lnTo>
                      <a:pt x="0" y="1842970"/>
                    </a:lnTo>
                    <a:close/>
                  </a:path>
                </a:pathLst>
              </a:custGeom>
              <a:solidFill>
                <a:srgbClr val="FEFBD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228135" cy="18810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53649" y="0"/>
              <a:ext cx="22447882" cy="9828418"/>
              <a:chOff x="0" y="0"/>
              <a:chExt cx="4208425" cy="184258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08425" cy="1842586"/>
              </a:xfrm>
              <a:custGeom>
                <a:avLst/>
                <a:gdLst/>
                <a:ahLst/>
                <a:cxnLst/>
                <a:rect r="r" b="b" t="t" l="l"/>
                <a:pathLst>
                  <a:path h="1842586" w="4208425">
                    <a:moveTo>
                      <a:pt x="0" y="0"/>
                    </a:moveTo>
                    <a:lnTo>
                      <a:pt x="4208425" y="0"/>
                    </a:lnTo>
                    <a:lnTo>
                      <a:pt x="4208425" y="1842586"/>
                    </a:lnTo>
                    <a:lnTo>
                      <a:pt x="0" y="18425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>
                    <a:alpha val="28627"/>
                  </a:srgbClr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208425" cy="18806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268853" y="401887"/>
            <a:ext cx="17750294" cy="156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3"/>
              </a:lnSpc>
              <a:spcBef>
                <a:spcPct val="0"/>
              </a:spcBef>
            </a:pPr>
            <a:r>
              <a:rPr lang="en-US" sz="8202">
                <a:solidFill>
                  <a:srgbClr val="EE3975"/>
                </a:solidFill>
                <a:latin typeface="Pixellet TH"/>
                <a:ea typeface="Pixellet TH"/>
                <a:cs typeface="Pixellet TH"/>
                <a:sym typeface="Pixellet TH"/>
              </a:rPr>
              <a:t>IDENTITY YOURSELF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96449" y="3430488"/>
            <a:ext cx="5263131" cy="505260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485460" y="2891900"/>
            <a:ext cx="8773840" cy="599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17"/>
              </a:lnSpc>
            </a:pPr>
            <a:r>
              <a:rPr lang="en-US" sz="8575" spc="917">
                <a:solidFill>
                  <a:srgbClr val="3B1B72"/>
                </a:solidFill>
                <a:latin typeface="Cristik"/>
                <a:ea typeface="Cristik"/>
                <a:cs typeface="Cristik"/>
                <a:sym typeface="Cristik"/>
              </a:rPr>
              <a:t>NAME: </a:t>
            </a:r>
            <a:r>
              <a:rPr lang="en-US" sz="8575" spc="917">
                <a:solidFill>
                  <a:srgbClr val="20BDC0"/>
                </a:solidFill>
                <a:latin typeface="Cristik"/>
                <a:ea typeface="Cristik"/>
                <a:cs typeface="Cristik"/>
                <a:sym typeface="Cristik"/>
              </a:rPr>
              <a:t>RIK</a:t>
            </a:r>
          </a:p>
          <a:p>
            <a:pPr algn="l">
              <a:lnSpc>
                <a:spcPts val="7717"/>
              </a:lnSpc>
            </a:pPr>
            <a:r>
              <a:rPr lang="en-US" sz="8575" spc="917">
                <a:solidFill>
                  <a:srgbClr val="3B1B72"/>
                </a:solidFill>
                <a:latin typeface="Cristik"/>
                <a:ea typeface="Cristik"/>
                <a:cs typeface="Cristik"/>
                <a:sym typeface="Cristik"/>
              </a:rPr>
              <a:t>Born: </a:t>
            </a:r>
            <a:r>
              <a:rPr lang="en-US" sz="8575" spc="917">
                <a:solidFill>
                  <a:srgbClr val="20BDC0"/>
                </a:solidFill>
                <a:latin typeface="Cristik"/>
                <a:ea typeface="Cristik"/>
                <a:cs typeface="Cristik"/>
                <a:sym typeface="Cristik"/>
              </a:rPr>
              <a:t>1976</a:t>
            </a:r>
          </a:p>
          <a:p>
            <a:pPr algn="l">
              <a:lnSpc>
                <a:spcPts val="7717"/>
              </a:lnSpc>
            </a:pPr>
          </a:p>
          <a:p>
            <a:pPr algn="l">
              <a:lnSpc>
                <a:spcPts val="7717"/>
              </a:lnSpc>
            </a:pPr>
            <a:r>
              <a:rPr lang="en-US" sz="8575" spc="917">
                <a:solidFill>
                  <a:srgbClr val="3B1B72"/>
                </a:solidFill>
                <a:latin typeface="Cristik"/>
                <a:ea typeface="Cristik"/>
                <a:cs typeface="Cristik"/>
                <a:sym typeface="Cristik"/>
              </a:rPr>
              <a:t>CAREER:</a:t>
            </a:r>
          </a:p>
          <a:p>
            <a:pPr algn="l">
              <a:lnSpc>
                <a:spcPts val="7717"/>
              </a:lnSpc>
            </a:pPr>
            <a:r>
              <a:rPr lang="en-US" sz="8575" spc="917">
                <a:solidFill>
                  <a:srgbClr val="5BC4BD"/>
                </a:solidFill>
                <a:latin typeface="Cristik"/>
                <a:ea typeface="Cristik"/>
                <a:cs typeface="Cristik"/>
                <a:sym typeface="Cristik"/>
              </a:rPr>
              <a:t>SOFTWARE</a:t>
            </a:r>
          </a:p>
          <a:p>
            <a:pPr algn="l">
              <a:lnSpc>
                <a:spcPts val="7717"/>
              </a:lnSpc>
              <a:spcBef>
                <a:spcPct val="0"/>
              </a:spcBef>
            </a:pPr>
            <a:r>
              <a:rPr lang="en-US" sz="8575" spc="917">
                <a:solidFill>
                  <a:srgbClr val="5BC4BD"/>
                </a:solidFill>
                <a:latin typeface="Cristik"/>
                <a:ea typeface="Cristik"/>
                <a:cs typeface="Cristik"/>
                <a:sym typeface="Cristik"/>
              </a:rPr>
              <a:t>DEVELOPMENT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4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rcRect l="0" t="0" r="0" b="0"/>
          <a:stretch>
            <a:fillRect/>
          </a:stretch>
        </p:blipFill>
        <p:spPr>
          <a:xfrm flipH="false" flipV="false" rot="4240371">
            <a:off x="14239377" y="8639900"/>
            <a:ext cx="6039846" cy="452988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2828" y="525200"/>
            <a:ext cx="17182345" cy="201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WHAT DO YOU LOVE ABOUT YOUR JOB?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2828" y="2844376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IS IT THE ROBOTS?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828" y="4031744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>
                    <a:alpha val="49804"/>
                  </a:srgbClr>
                </a:solidFill>
                <a:latin typeface="Pixellet TH"/>
                <a:ea typeface="Pixellet TH"/>
                <a:cs typeface="Pixellet TH"/>
                <a:sym typeface="Pixellet TH"/>
              </a:rPr>
              <a:t>YES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2828" y="5219700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>
                    <a:alpha val="49804"/>
                  </a:srgbClr>
                </a:solidFill>
                <a:latin typeface="Pixellet TH"/>
                <a:ea typeface="Pixellet TH"/>
                <a:cs typeface="Pixellet TH"/>
                <a:sym typeface="Pixellet TH"/>
              </a:rPr>
              <a:t>WELL, NO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2828" y="6407656"/>
            <a:ext cx="17182345" cy="201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ROBOTS DON’t FEATURE AS MUCH AS YOU MIGHT THINK</a:t>
            </a:r>
          </a:p>
        </p:txBody>
      </p:sp>
    </p:spTree>
  </p:cSld>
  <p:clrMapOvr>
    <a:masterClrMapping/>
  </p:clrMapOvr>
  <p:transition spd="fast">
    <p:cover dir="l"/>
  </p:transition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2A24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2828" y="525200"/>
            <a:ext cx="17182345" cy="201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WHAT DO YOU LOVE ABOUT YOUR JOB?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355491"/>
            <a:ext cx="16442896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MAKING COOL, USEFUL APPS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2828" y="8146544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828" y="4953023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SOLVING HARD PROBLEMS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2828" y="6549012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VARIETY</a:t>
            </a:r>
          </a:p>
        </p:txBody>
      </p:sp>
    </p:spTree>
  </p:cSld>
  <p:clrMapOvr>
    <a:masterClrMapping/>
  </p:clrMapOvr>
  <p:transition spd="fast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4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2828" y="525200"/>
            <a:ext cx="17182345" cy="201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WHAT DO YOU LOVE ABOUT YOUR JOB?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858246"/>
            <a:ext cx="16442896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>
                    <a:alpha val="24706"/>
                  </a:srgbClr>
                </a:solidFill>
                <a:latin typeface="Pixellet TH"/>
                <a:ea typeface="Pixellet TH"/>
                <a:cs typeface="Pixellet TH"/>
                <a:sym typeface="Pixellet TH"/>
              </a:rPr>
              <a:t>MAKING COOL, USEFUL APPS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2828" y="8364965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>
                    <a:alpha val="24706"/>
                  </a:srgbClr>
                </a:solidFill>
                <a:latin typeface="Pixellet TH"/>
                <a:ea typeface="Pixellet TH"/>
                <a:cs typeface="Pixellet TH"/>
                <a:sym typeface="Pixellet TH"/>
              </a:rPr>
              <a:t>LEARNING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828" y="6027152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>
                    <a:alpha val="24706"/>
                  </a:srgbClr>
                </a:solidFill>
                <a:latin typeface="Pixellet TH"/>
                <a:ea typeface="Pixellet TH"/>
                <a:cs typeface="Pixellet TH"/>
                <a:sym typeface="Pixellet TH"/>
              </a:rPr>
              <a:t>SOLVING HARD PROBLEMS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2828" y="7196058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>
                    <a:alpha val="24706"/>
                  </a:srgbClr>
                </a:solidFill>
                <a:latin typeface="Pixellet TH"/>
                <a:ea typeface="Pixellet TH"/>
                <a:cs typeface="Pixellet TH"/>
                <a:sym typeface="Pixellet TH"/>
              </a:rPr>
              <a:t>VARIETY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326062" y="4543166"/>
            <a:ext cx="3848172" cy="493355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3146414"/>
            <a:ext cx="16442896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HELPING PEOPLE</a:t>
            </a:r>
          </a:p>
        </p:txBody>
      </p:sp>
    </p:spTree>
  </p:cSld>
  <p:clrMapOvr>
    <a:masterClrMapping/>
  </p:clrMapOvr>
  <p:transition spd="fast">
    <p:cover dir="l"/>
  </p:transition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2A24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2828" y="525200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What’s hard about it?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00822"/>
            <a:ext cx="16442896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EE3975"/>
                </a:solidFill>
                <a:latin typeface="Pixellet TH"/>
                <a:ea typeface="Pixellet TH"/>
                <a:cs typeface="Pixellet TH"/>
                <a:sym typeface="Pixellet TH"/>
              </a:rPr>
              <a:t>EVERYTHING</a:t>
            </a:r>
          </a:p>
        </p:txBody>
      </p:sp>
    </p:spTree>
  </p:cSld>
  <p:clrMapOvr>
    <a:masterClrMapping/>
  </p:clrMapOvr>
  <p:transition spd="fast">
    <p:cover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24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2828" y="525200"/>
            <a:ext cx="17182345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What’s hard about it?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280009"/>
            <a:ext cx="16442896" cy="111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0"/>
              </a:lnSpc>
            </a:pPr>
            <a:r>
              <a:rPr lang="en-US" sz="7699">
                <a:solidFill>
                  <a:srgbClr val="EE3975"/>
                </a:solidFill>
                <a:latin typeface="Pixellet TH"/>
                <a:ea typeface="Pixellet TH"/>
                <a:cs typeface="Pixellet TH"/>
                <a:sym typeface="Pixellet TH"/>
              </a:rPr>
              <a:t>EVERYTHING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700000">
            <a:off x="-333074" y="-1192227"/>
            <a:ext cx="1771802" cy="1751870"/>
          </a:xfrm>
          <a:custGeom>
            <a:avLst/>
            <a:gdLst/>
            <a:ahLst/>
            <a:cxnLst/>
            <a:rect r="r" b="b" t="t" l="l"/>
            <a:pathLst>
              <a:path h="1751870" w="1771802">
                <a:moveTo>
                  <a:pt x="0" y="0"/>
                </a:moveTo>
                <a:lnTo>
                  <a:pt x="1771803" y="0"/>
                </a:lnTo>
                <a:lnTo>
                  <a:pt x="1771803" y="1751870"/>
                </a:lnTo>
                <a:lnTo>
                  <a:pt x="0" y="17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61218">
            <a:off x="16604821" y="1334365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9" y="0"/>
                </a:lnTo>
                <a:lnTo>
                  <a:pt x="4161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812577"/>
            <a:ext cx="15718137" cy="279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5"/>
              </a:lnSpc>
            </a:pPr>
            <a:r>
              <a:rPr lang="en-US" sz="7360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AND I WISH I HAD MORE SPARE TIME SO I COULD  BUILD MORE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4776" y="3696565"/>
            <a:ext cx="16230600" cy="281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9"/>
              </a:lnSpc>
              <a:spcBef>
                <a:spcPct val="0"/>
              </a:spcBef>
            </a:pPr>
            <a:r>
              <a:rPr lang="en-US" sz="7699">
                <a:solidFill>
                  <a:srgbClr val="FFFFFF"/>
                </a:solidFill>
                <a:latin typeface="Pixellet TH"/>
                <a:ea typeface="Pixellet TH"/>
                <a:cs typeface="Pixellet TH"/>
                <a:sym typeface="Pixellet TH"/>
              </a:rPr>
              <a:t>But I look forward to work</a:t>
            </a:r>
          </a:p>
        </p:txBody>
      </p:sp>
    </p:spTree>
  </p:cSld>
  <p:clrMapOvr>
    <a:masterClrMapping/>
  </p:clrMapOvr>
  <p:transition spd="fast">
    <p:cover dir="l"/>
  </p:transition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3C3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86276" y="349675"/>
            <a:ext cx="10915449" cy="935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18"/>
              </a:lnSpc>
            </a:pPr>
            <a:r>
              <a:rPr lang="en-US" sz="15181">
                <a:solidFill>
                  <a:srgbClr val="CBBBCA"/>
                </a:solidFill>
                <a:latin typeface="Pixellet TH"/>
                <a:ea typeface="Pixellet TH"/>
                <a:cs typeface="Pixellet TH"/>
                <a:sym typeface="Pixellet TH"/>
              </a:rPr>
              <a:t>What</a:t>
            </a:r>
          </a:p>
          <a:p>
            <a:pPr algn="ctr">
              <a:lnSpc>
                <a:spcPts val="14118"/>
              </a:lnSpc>
            </a:pPr>
            <a:r>
              <a:rPr lang="en-US" sz="15181">
                <a:solidFill>
                  <a:srgbClr val="CBBBCA"/>
                </a:solidFill>
                <a:latin typeface="Pixellet TH"/>
                <a:ea typeface="Pixellet TH"/>
                <a:cs typeface="Pixellet TH"/>
                <a:sym typeface="Pixellet TH"/>
              </a:rPr>
              <a:t>WILL</a:t>
            </a:r>
          </a:p>
          <a:p>
            <a:pPr algn="ctr">
              <a:lnSpc>
                <a:spcPts val="14118"/>
              </a:lnSpc>
            </a:pPr>
            <a:r>
              <a:rPr lang="en-US" sz="15181">
                <a:solidFill>
                  <a:srgbClr val="CBBBCA"/>
                </a:solidFill>
                <a:latin typeface="Pixellet TH"/>
                <a:ea typeface="Pixellet TH"/>
                <a:cs typeface="Pixellet TH"/>
                <a:sym typeface="Pixellet TH"/>
              </a:rPr>
              <a:t>you</a:t>
            </a:r>
          </a:p>
          <a:p>
            <a:pPr algn="ctr">
              <a:lnSpc>
                <a:spcPts val="14118"/>
              </a:lnSpc>
            </a:pPr>
            <a:r>
              <a:rPr lang="en-US" sz="15181">
                <a:solidFill>
                  <a:srgbClr val="CBBBCA"/>
                </a:solidFill>
                <a:latin typeface="Pixellet TH"/>
                <a:ea typeface="Pixellet TH"/>
                <a:cs typeface="Pixellet TH"/>
                <a:sym typeface="Pixellet TH"/>
              </a:rPr>
              <a:t>do</a:t>
            </a:r>
          </a:p>
          <a:p>
            <a:pPr algn="ctr">
              <a:lnSpc>
                <a:spcPts val="14297"/>
              </a:lnSpc>
            </a:pPr>
            <a:r>
              <a:rPr lang="en-US" sz="15373">
                <a:solidFill>
                  <a:srgbClr val="CBBBCA"/>
                </a:solidFill>
                <a:latin typeface="Pixellet TH"/>
                <a:ea typeface="Pixellet TH"/>
                <a:cs typeface="Pixellet TH"/>
                <a:sym typeface="Pixellet TH"/>
              </a:rPr>
              <a:t>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74991" y="323511"/>
            <a:ext cx="10915449" cy="9354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18"/>
              </a:lnSpc>
            </a:pPr>
            <a:r>
              <a:rPr lang="en-US" sz="15181">
                <a:solidFill>
                  <a:srgbClr val="5A5EEF"/>
                </a:solidFill>
                <a:latin typeface="Pixellet TH"/>
                <a:ea typeface="Pixellet TH"/>
                <a:cs typeface="Pixellet TH"/>
                <a:sym typeface="Pixellet TH"/>
              </a:rPr>
              <a:t>What</a:t>
            </a:r>
          </a:p>
          <a:p>
            <a:pPr algn="ctr">
              <a:lnSpc>
                <a:spcPts val="14118"/>
              </a:lnSpc>
            </a:pPr>
            <a:r>
              <a:rPr lang="en-US" sz="15181">
                <a:solidFill>
                  <a:srgbClr val="5A5EEF"/>
                </a:solidFill>
                <a:latin typeface="Pixellet TH"/>
                <a:ea typeface="Pixellet TH"/>
                <a:cs typeface="Pixellet TH"/>
                <a:sym typeface="Pixellet TH"/>
              </a:rPr>
              <a:t>WILL</a:t>
            </a:r>
          </a:p>
          <a:p>
            <a:pPr algn="ctr">
              <a:lnSpc>
                <a:spcPts val="14118"/>
              </a:lnSpc>
            </a:pPr>
            <a:r>
              <a:rPr lang="en-US" sz="15181">
                <a:solidFill>
                  <a:srgbClr val="5A5EEF"/>
                </a:solidFill>
                <a:latin typeface="Pixellet TH"/>
                <a:ea typeface="Pixellet TH"/>
                <a:cs typeface="Pixellet TH"/>
                <a:sym typeface="Pixellet TH"/>
              </a:rPr>
              <a:t>you</a:t>
            </a:r>
          </a:p>
          <a:p>
            <a:pPr algn="ctr">
              <a:lnSpc>
                <a:spcPts val="14118"/>
              </a:lnSpc>
            </a:pPr>
            <a:r>
              <a:rPr lang="en-US" sz="15181">
                <a:solidFill>
                  <a:srgbClr val="5A5EEF"/>
                </a:solidFill>
                <a:latin typeface="Pixellet TH"/>
                <a:ea typeface="Pixellet TH"/>
                <a:cs typeface="Pixellet TH"/>
                <a:sym typeface="Pixellet TH"/>
              </a:rPr>
              <a:t>do</a:t>
            </a:r>
          </a:p>
          <a:p>
            <a:pPr algn="ctr">
              <a:lnSpc>
                <a:spcPts val="14297"/>
              </a:lnSpc>
            </a:pPr>
            <a:r>
              <a:rPr lang="en-US" sz="15373">
                <a:solidFill>
                  <a:srgbClr val="5A5EEF"/>
                </a:solidFill>
                <a:latin typeface="Pixellet TH"/>
                <a:ea typeface="Pixellet TH"/>
                <a:cs typeface="Pixellet TH"/>
                <a:sym typeface="Pixellet TH"/>
              </a:rPr>
              <a:t>?</a:t>
            </a:r>
          </a:p>
        </p:txBody>
      </p:sp>
    </p:spTree>
  </p:cSld>
  <p:clrMapOvr>
    <a:masterClrMapping/>
  </p:clrMapOvr>
  <p:transition spd="fast">
    <p:cover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3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999" y="271999"/>
            <a:ext cx="7908899" cy="9743002"/>
            <a:chOff x="0" y="0"/>
            <a:chExt cx="812800" cy="10012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001291"/>
            </a:xfrm>
            <a:custGeom>
              <a:avLst/>
              <a:gdLst/>
              <a:ahLst/>
              <a:cxnLst/>
              <a:rect r="r" b="b" t="t" l="l"/>
              <a:pathLst>
                <a:path h="10012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01291"/>
                  </a:lnTo>
                  <a:lnTo>
                    <a:pt x="0" y="1001291"/>
                  </a:lnTo>
                  <a:close/>
                </a:path>
              </a:pathLst>
            </a:custGeom>
            <a:blipFill>
              <a:blip r:embed="rId2"/>
              <a:stretch>
                <a:fillRect l="-48552" t="0" r="-485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56123" y="3060823"/>
            <a:ext cx="8384422" cy="3111377"/>
            <a:chOff x="0" y="0"/>
            <a:chExt cx="11179230" cy="414850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61667" y="-171450"/>
              <a:ext cx="10356836" cy="3829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</a:pPr>
              <a:r>
                <a:rPr lang="en-US" sz="9000">
                  <a:solidFill>
                    <a:srgbClr val="F2B667"/>
                  </a:solidFill>
                  <a:latin typeface="Pixellet TH"/>
                  <a:ea typeface="Pixellet TH"/>
                  <a:cs typeface="Pixellet TH"/>
                  <a:sym typeface="Pixellet TH"/>
                </a:rPr>
                <a:t>Smart devices?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4078653"/>
              <a:ext cx="11179230" cy="0"/>
            </a:xfrm>
            <a:prstGeom prst="line">
              <a:avLst/>
            </a:prstGeom>
            <a:ln cap="flat" w="139700">
              <a:solidFill>
                <a:srgbClr val="F2B667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6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8229600"/>
            <a:chOff x="0" y="0"/>
            <a:chExt cx="180622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6222" cy="812800"/>
            </a:xfrm>
            <a:custGeom>
              <a:avLst/>
              <a:gdLst/>
              <a:ahLst/>
              <a:cxnLst/>
              <a:rect r="r" b="b" t="t" l="l"/>
              <a:pathLst>
                <a:path h="812800" w="1806222">
                  <a:moveTo>
                    <a:pt x="0" y="0"/>
                  </a:moveTo>
                  <a:lnTo>
                    <a:pt x="1806222" y="0"/>
                  </a:lnTo>
                  <a:lnTo>
                    <a:pt x="180622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29305" r="0" b="-29305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445759" y="8624570"/>
            <a:ext cx="11396482" cy="105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42F2FD"/>
                </a:solidFill>
                <a:latin typeface="Pixellet TH"/>
                <a:ea typeface="Pixellet TH"/>
                <a:cs typeface="Pixellet TH"/>
                <a:sym typeface="Pixellet TH"/>
              </a:rPr>
              <a:t>Smart car tech?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31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700" y="2691210"/>
            <a:ext cx="18300700" cy="7595790"/>
            <a:chOff x="0" y="0"/>
            <a:chExt cx="4819937" cy="2000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9938" cy="2000537"/>
            </a:xfrm>
            <a:custGeom>
              <a:avLst/>
              <a:gdLst/>
              <a:ahLst/>
              <a:cxnLst/>
              <a:rect r="r" b="b" t="t" l="l"/>
              <a:pathLst>
                <a:path h="2000537" w="4819938">
                  <a:moveTo>
                    <a:pt x="0" y="0"/>
                  </a:moveTo>
                  <a:lnTo>
                    <a:pt x="4819938" y="0"/>
                  </a:lnTo>
                  <a:lnTo>
                    <a:pt x="4819938" y="2000537"/>
                  </a:lnTo>
                  <a:lnTo>
                    <a:pt x="0" y="2000537"/>
                  </a:lnTo>
                  <a:close/>
                </a:path>
              </a:pathLst>
            </a:custGeom>
            <a:solidFill>
              <a:srgbClr val="261C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819937" cy="2095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65786" y="5832032"/>
            <a:ext cx="5005363" cy="3347336"/>
          </a:xfrm>
          <a:custGeom>
            <a:avLst/>
            <a:gdLst/>
            <a:ahLst/>
            <a:cxnLst/>
            <a:rect r="r" b="b" t="t" l="l"/>
            <a:pathLst>
              <a:path h="3347336" w="5005363">
                <a:moveTo>
                  <a:pt x="0" y="0"/>
                </a:moveTo>
                <a:lnTo>
                  <a:pt x="5005363" y="0"/>
                </a:lnTo>
                <a:lnTo>
                  <a:pt x="5005363" y="3347336"/>
                </a:lnTo>
                <a:lnTo>
                  <a:pt x="0" y="3347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865786" y="1273435"/>
            <a:ext cx="5005363" cy="3015731"/>
          </a:xfrm>
          <a:custGeom>
            <a:avLst/>
            <a:gdLst/>
            <a:ahLst/>
            <a:cxnLst/>
            <a:rect r="r" b="b" t="t" l="l"/>
            <a:pathLst>
              <a:path h="3015731" w="5005363">
                <a:moveTo>
                  <a:pt x="0" y="0"/>
                </a:moveTo>
                <a:lnTo>
                  <a:pt x="5005363" y="0"/>
                </a:lnTo>
                <a:lnTo>
                  <a:pt x="5005363" y="3015730"/>
                </a:lnTo>
                <a:lnTo>
                  <a:pt x="0" y="30157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86962" y="514350"/>
            <a:ext cx="4571286" cy="9258300"/>
          </a:xfrm>
          <a:custGeom>
            <a:avLst/>
            <a:gdLst/>
            <a:ahLst/>
            <a:cxnLst/>
            <a:rect r="r" b="b" t="t" l="l"/>
            <a:pathLst>
              <a:path h="9258300" w="4571286">
                <a:moveTo>
                  <a:pt x="0" y="0"/>
                </a:moveTo>
                <a:lnTo>
                  <a:pt x="4571285" y="0"/>
                </a:lnTo>
                <a:lnTo>
                  <a:pt x="457128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05025" y="4191000"/>
            <a:ext cx="6201195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sz="5600">
                <a:solidFill>
                  <a:srgbClr val="CBBBCA"/>
                </a:solidFill>
                <a:latin typeface="Pixellet TH"/>
                <a:ea typeface="Pixellet TH"/>
                <a:cs typeface="Pixellet TH"/>
                <a:sym typeface="Pixellet TH"/>
              </a:rPr>
              <a:t>Automatic shopping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6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8887" y="685975"/>
            <a:ext cx="10710230" cy="8915050"/>
          </a:xfrm>
          <a:custGeom>
            <a:avLst/>
            <a:gdLst/>
            <a:ahLst/>
            <a:cxnLst/>
            <a:rect r="r" b="b" t="t" l="l"/>
            <a:pathLst>
              <a:path h="8915050" w="10710230">
                <a:moveTo>
                  <a:pt x="0" y="0"/>
                </a:moveTo>
                <a:lnTo>
                  <a:pt x="10710230" y="0"/>
                </a:lnTo>
                <a:lnTo>
                  <a:pt x="10710230" y="8915050"/>
                </a:lnTo>
                <a:lnTo>
                  <a:pt x="0" y="8915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329" y="2865801"/>
            <a:ext cx="4852269" cy="2991284"/>
            <a:chOff x="0" y="0"/>
            <a:chExt cx="1277964" cy="787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7964" cy="787828"/>
            </a:xfrm>
            <a:custGeom>
              <a:avLst/>
              <a:gdLst/>
              <a:ahLst/>
              <a:cxnLst/>
              <a:rect r="r" b="b" t="t" l="l"/>
              <a:pathLst>
                <a:path h="787828" w="1277964">
                  <a:moveTo>
                    <a:pt x="0" y="0"/>
                  </a:moveTo>
                  <a:lnTo>
                    <a:pt x="1277964" y="0"/>
                  </a:lnTo>
                  <a:lnTo>
                    <a:pt x="1277964" y="787828"/>
                  </a:lnTo>
                  <a:lnTo>
                    <a:pt x="0" y="787828"/>
                  </a:lnTo>
                  <a:close/>
                </a:path>
              </a:pathLst>
            </a:custGeom>
            <a:solidFill>
              <a:srgbClr val="FEFB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77964" cy="825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01201" y="2865801"/>
            <a:ext cx="4094781" cy="2991284"/>
            <a:chOff x="0" y="0"/>
            <a:chExt cx="1078461" cy="7878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8461" cy="787828"/>
            </a:xfrm>
            <a:custGeom>
              <a:avLst/>
              <a:gdLst/>
              <a:ahLst/>
              <a:cxnLst/>
              <a:rect r="r" b="b" t="t" l="l"/>
              <a:pathLst>
                <a:path h="787828" w="1078461">
                  <a:moveTo>
                    <a:pt x="0" y="0"/>
                  </a:moveTo>
                  <a:lnTo>
                    <a:pt x="1078461" y="0"/>
                  </a:lnTo>
                  <a:lnTo>
                    <a:pt x="1078461" y="787828"/>
                  </a:lnTo>
                  <a:lnTo>
                    <a:pt x="0" y="787828"/>
                  </a:lnTo>
                  <a:close/>
                </a:path>
              </a:pathLst>
            </a:custGeom>
            <a:solidFill>
              <a:srgbClr val="FEFBD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78461" cy="825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1329" y="6264140"/>
            <a:ext cx="3795901" cy="2994160"/>
            <a:chOff x="0" y="0"/>
            <a:chExt cx="999744" cy="7885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9744" cy="788585"/>
            </a:xfrm>
            <a:custGeom>
              <a:avLst/>
              <a:gdLst/>
              <a:ahLst/>
              <a:cxnLst/>
              <a:rect r="r" b="b" t="t" l="l"/>
              <a:pathLst>
                <a:path h="788585" w="999744">
                  <a:moveTo>
                    <a:pt x="0" y="0"/>
                  </a:moveTo>
                  <a:lnTo>
                    <a:pt x="999744" y="0"/>
                  </a:lnTo>
                  <a:lnTo>
                    <a:pt x="999744" y="788585"/>
                  </a:lnTo>
                  <a:lnTo>
                    <a:pt x="0" y="788585"/>
                  </a:lnTo>
                  <a:close/>
                </a:path>
              </a:pathLst>
            </a:custGeom>
            <a:solidFill>
              <a:srgbClr val="FEFB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99744" cy="826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73428" y="6264140"/>
            <a:ext cx="7322554" cy="2994160"/>
            <a:chOff x="0" y="0"/>
            <a:chExt cx="1928574" cy="7885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28574" cy="788585"/>
            </a:xfrm>
            <a:custGeom>
              <a:avLst/>
              <a:gdLst/>
              <a:ahLst/>
              <a:cxnLst/>
              <a:rect r="r" b="b" t="t" l="l"/>
              <a:pathLst>
                <a:path h="788585" w="1928574">
                  <a:moveTo>
                    <a:pt x="0" y="0"/>
                  </a:moveTo>
                  <a:lnTo>
                    <a:pt x="1928574" y="0"/>
                  </a:lnTo>
                  <a:lnTo>
                    <a:pt x="1928574" y="788585"/>
                  </a:lnTo>
                  <a:lnTo>
                    <a:pt x="0" y="788585"/>
                  </a:lnTo>
                  <a:close/>
                </a:path>
              </a:pathLst>
            </a:custGeom>
            <a:solidFill>
              <a:srgbClr val="FEFBD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28574" cy="826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9211" y="2321797"/>
            <a:ext cx="17101149" cy="7583783"/>
            <a:chOff x="0" y="0"/>
            <a:chExt cx="22801531" cy="1011171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281247"/>
              <a:ext cx="22553015" cy="9830463"/>
              <a:chOff x="0" y="0"/>
              <a:chExt cx="4228135" cy="184297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28135" cy="1842970"/>
              </a:xfrm>
              <a:custGeom>
                <a:avLst/>
                <a:gdLst/>
                <a:ahLst/>
                <a:cxnLst/>
                <a:rect r="r" b="b" t="t" l="l"/>
                <a:pathLst>
                  <a:path h="1842970" w="4228135">
                    <a:moveTo>
                      <a:pt x="0" y="0"/>
                    </a:moveTo>
                    <a:lnTo>
                      <a:pt x="4228135" y="0"/>
                    </a:lnTo>
                    <a:lnTo>
                      <a:pt x="4228135" y="1842970"/>
                    </a:lnTo>
                    <a:lnTo>
                      <a:pt x="0" y="1842970"/>
                    </a:lnTo>
                    <a:close/>
                  </a:path>
                </a:pathLst>
              </a:custGeom>
              <a:solidFill>
                <a:srgbClr val="FEFBDB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228135" cy="18810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353649" y="0"/>
              <a:ext cx="22447882" cy="9828418"/>
              <a:chOff x="0" y="0"/>
              <a:chExt cx="4208425" cy="184258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08425" cy="1842586"/>
              </a:xfrm>
              <a:custGeom>
                <a:avLst/>
                <a:gdLst/>
                <a:ahLst/>
                <a:cxnLst/>
                <a:rect r="r" b="b" t="t" l="l"/>
                <a:pathLst>
                  <a:path h="1842586" w="4208425">
                    <a:moveTo>
                      <a:pt x="0" y="0"/>
                    </a:moveTo>
                    <a:lnTo>
                      <a:pt x="4208425" y="0"/>
                    </a:lnTo>
                    <a:lnTo>
                      <a:pt x="4208425" y="1842586"/>
                    </a:lnTo>
                    <a:lnTo>
                      <a:pt x="0" y="184258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4208425" cy="18806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940250" y="733425"/>
            <a:ext cx="16230600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EE3975"/>
                </a:solidFill>
                <a:latin typeface="Pixellet TH"/>
                <a:ea typeface="Pixellet TH"/>
                <a:cs typeface="Pixellet TH"/>
                <a:sym typeface="Pixellet TH"/>
              </a:rPr>
              <a:t>WHAT DO YOU ACTUALLY DO?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18931" y="2984320"/>
            <a:ext cx="616156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Make apps that help people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713961" y="3576570"/>
            <a:ext cx="2890422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Make apps nice to use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66583" y="6450709"/>
            <a:ext cx="207088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Do lots of hard thinking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189336" y="5780884"/>
            <a:ext cx="2680283" cy="231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Enjoy finding ways to make things work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7501" y="3514545"/>
            <a:ext cx="3649729" cy="1894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3"/>
              </a:lnSpc>
              <a:spcBef>
                <a:spcPct val="0"/>
              </a:spcBef>
            </a:pPr>
            <a:r>
              <a:rPr lang="en-US" sz="3616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Work in a big team of lovely people</a:t>
            </a:r>
          </a:p>
        </p:txBody>
      </p:sp>
    </p:spTree>
  </p:cSld>
  <p:clrMapOvr>
    <a:masterClrMapping/>
  </p:clrMapOvr>
  <p:transition spd="fast">
    <p:cover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6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2764" y="991808"/>
            <a:ext cx="13076196" cy="8303384"/>
          </a:xfrm>
          <a:custGeom>
            <a:avLst/>
            <a:gdLst/>
            <a:ahLst/>
            <a:cxnLst/>
            <a:rect r="r" b="b" t="t" l="l"/>
            <a:pathLst>
              <a:path h="8303384" w="13076196">
                <a:moveTo>
                  <a:pt x="0" y="0"/>
                </a:moveTo>
                <a:lnTo>
                  <a:pt x="13076196" y="0"/>
                </a:lnTo>
                <a:lnTo>
                  <a:pt x="13076196" y="8303384"/>
                </a:lnTo>
                <a:lnTo>
                  <a:pt x="0" y="8303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6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238500"/>
            <a:ext cx="18288000" cy="7048500"/>
            <a:chOff x="0" y="0"/>
            <a:chExt cx="210888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8887" cy="812800"/>
            </a:xfrm>
            <a:custGeom>
              <a:avLst/>
              <a:gdLst/>
              <a:ahLst/>
              <a:cxnLst/>
              <a:rect r="r" b="b" t="t" l="l"/>
              <a:pathLst>
                <a:path h="812800" w="2108887">
                  <a:moveTo>
                    <a:pt x="0" y="0"/>
                  </a:moveTo>
                  <a:lnTo>
                    <a:pt x="2108887" y="0"/>
                  </a:lnTo>
                  <a:lnTo>
                    <a:pt x="210888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22972" r="0" b="-2297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526428" y="771525"/>
            <a:ext cx="12625545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0"/>
              </a:lnSpc>
            </a:pPr>
            <a:r>
              <a:rPr lang="en-US" sz="9000">
                <a:solidFill>
                  <a:srgbClr val="42F2FD"/>
                </a:solidFill>
                <a:latin typeface="Pixellet TH"/>
                <a:ea typeface="Pixellet TH"/>
                <a:cs typeface="Pixellet TH"/>
                <a:sym typeface="Pixellet TH"/>
              </a:rPr>
              <a:t>VR game design?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6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7444" r="0" b="-744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7645400"/>
            <a:ext cx="10240237" cy="161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</a:pPr>
            <a:r>
              <a:rPr lang="en-US" sz="9999">
                <a:solidFill>
                  <a:srgbClr val="111627"/>
                </a:solidFill>
                <a:latin typeface="Pixellet TH"/>
                <a:ea typeface="Pixellet TH"/>
                <a:cs typeface="Pixellet TH"/>
                <a:sym typeface="Pixellet TH"/>
              </a:rPr>
              <a:t>CODING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6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8800" y="1028700"/>
            <a:ext cx="14630400" cy="8229600"/>
          </a:xfrm>
          <a:custGeom>
            <a:avLst/>
            <a:gdLst/>
            <a:ahLst/>
            <a:cxnLst/>
            <a:rect r="r" b="b" t="t" l="l"/>
            <a:pathLst>
              <a:path h="8229600" w="146304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7935575" y="0"/>
            <a:ext cx="0" cy="10287000"/>
          </a:xfrm>
          <a:prstGeom prst="line">
            <a:avLst/>
          </a:prstGeom>
          <a:ln cap="flat" w="704850">
            <a:solidFill>
              <a:srgbClr val="67559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352425" y="0"/>
            <a:ext cx="0" cy="10287000"/>
          </a:xfrm>
          <a:prstGeom prst="line">
            <a:avLst/>
          </a:prstGeom>
          <a:ln cap="flat" w="704850">
            <a:solidFill>
              <a:srgbClr val="67559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697" y="793573"/>
            <a:ext cx="16458607" cy="8699854"/>
            <a:chOff x="0" y="0"/>
            <a:chExt cx="8277467" cy="4375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7467" cy="4375386"/>
            </a:xfrm>
            <a:custGeom>
              <a:avLst/>
              <a:gdLst/>
              <a:ahLst/>
              <a:cxnLst/>
              <a:rect r="r" b="b" t="t" l="l"/>
              <a:pathLst>
                <a:path h="4375386" w="8277467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20BDC0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488682" y="4000500"/>
            <a:ext cx="11310635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00"/>
              </a:lnSpc>
            </a:pPr>
            <a:r>
              <a:rPr lang="en-US" sz="12000">
                <a:solidFill>
                  <a:srgbClr val="FEFBDB"/>
                </a:solidFill>
                <a:latin typeface="Pixellet TH"/>
                <a:ea typeface="Pixellet TH"/>
                <a:cs typeface="Pixellet TH"/>
                <a:sym typeface="Pixellet TH"/>
              </a:rPr>
              <a:t>HOW CAN I?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ENGLISH TEST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028700" y="3150182"/>
            <a:ext cx="16230600" cy="6271199"/>
            <a:chOff x="0" y="0"/>
            <a:chExt cx="21640800" cy="83615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32570"/>
              <a:ext cx="21404934" cy="8129029"/>
              <a:chOff x="0" y="0"/>
              <a:chExt cx="4228135" cy="160573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28135" cy="1605734"/>
              </a:xfrm>
              <a:custGeom>
                <a:avLst/>
                <a:gdLst/>
                <a:ahLst/>
                <a:cxnLst/>
                <a:rect r="r" b="b" t="t" l="l"/>
                <a:pathLst>
                  <a:path h="1605734" w="4228135">
                    <a:moveTo>
                      <a:pt x="0" y="0"/>
                    </a:moveTo>
                    <a:lnTo>
                      <a:pt x="4228135" y="0"/>
                    </a:lnTo>
                    <a:lnTo>
                      <a:pt x="4228135" y="1605734"/>
                    </a:lnTo>
                    <a:lnTo>
                      <a:pt x="0" y="1605734"/>
                    </a:lnTo>
                    <a:close/>
                  </a:path>
                </a:pathLst>
              </a:custGeom>
              <a:solidFill>
                <a:srgbClr val="FEFB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28135" cy="16438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35647" y="0"/>
              <a:ext cx="21305153" cy="8127338"/>
              <a:chOff x="0" y="0"/>
              <a:chExt cx="4208425" cy="1605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08425" cy="1605400"/>
              </a:xfrm>
              <a:custGeom>
                <a:avLst/>
                <a:gdLst/>
                <a:ahLst/>
                <a:cxnLst/>
                <a:rect r="r" b="b" t="t" l="l"/>
                <a:pathLst>
                  <a:path h="1605400" w="4208425">
                    <a:moveTo>
                      <a:pt x="0" y="0"/>
                    </a:moveTo>
                    <a:lnTo>
                      <a:pt x="4208425" y="0"/>
                    </a:lnTo>
                    <a:lnTo>
                      <a:pt x="4208425" y="1605400"/>
                    </a:lnTo>
                    <a:lnTo>
                      <a:pt x="0" y="16054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08425" cy="1643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2728911" y="4277275"/>
            <a:ext cx="13501689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whats wrong with this sentance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700000">
            <a:off x="8258099" y="2177854"/>
            <a:ext cx="1771802" cy="1751870"/>
          </a:xfrm>
          <a:custGeom>
            <a:avLst/>
            <a:gdLst/>
            <a:ahLst/>
            <a:cxnLst/>
            <a:rect r="r" b="b" t="t" l="l"/>
            <a:pathLst>
              <a:path h="1751870" w="1771802">
                <a:moveTo>
                  <a:pt x="0" y="0"/>
                </a:moveTo>
                <a:lnTo>
                  <a:pt x="1771802" y="0"/>
                </a:lnTo>
                <a:lnTo>
                  <a:pt x="1771802" y="1751870"/>
                </a:lnTo>
                <a:lnTo>
                  <a:pt x="0" y="17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4149791" y="6148791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6125382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ENGLISH TEST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028700" y="3150182"/>
            <a:ext cx="16230600" cy="6271199"/>
            <a:chOff x="0" y="0"/>
            <a:chExt cx="21640800" cy="83615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32570"/>
              <a:ext cx="21404934" cy="8129029"/>
              <a:chOff x="0" y="0"/>
              <a:chExt cx="4228135" cy="160573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28135" cy="1605734"/>
              </a:xfrm>
              <a:custGeom>
                <a:avLst/>
                <a:gdLst/>
                <a:ahLst/>
                <a:cxnLst/>
                <a:rect r="r" b="b" t="t" l="l"/>
                <a:pathLst>
                  <a:path h="1605734" w="4228135">
                    <a:moveTo>
                      <a:pt x="0" y="0"/>
                    </a:moveTo>
                    <a:lnTo>
                      <a:pt x="4228135" y="0"/>
                    </a:lnTo>
                    <a:lnTo>
                      <a:pt x="4228135" y="1605734"/>
                    </a:lnTo>
                    <a:lnTo>
                      <a:pt x="0" y="1605734"/>
                    </a:lnTo>
                    <a:close/>
                  </a:path>
                </a:pathLst>
              </a:custGeom>
              <a:solidFill>
                <a:srgbClr val="FEFB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28135" cy="16438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35647" y="0"/>
              <a:ext cx="21305153" cy="8127338"/>
              <a:chOff x="0" y="0"/>
              <a:chExt cx="4208425" cy="1605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08425" cy="1605400"/>
              </a:xfrm>
              <a:custGeom>
                <a:avLst/>
                <a:gdLst/>
                <a:ahLst/>
                <a:cxnLst/>
                <a:rect r="r" b="b" t="t" l="l"/>
                <a:pathLst>
                  <a:path h="1605400" w="4208425">
                    <a:moveTo>
                      <a:pt x="0" y="0"/>
                    </a:moveTo>
                    <a:lnTo>
                      <a:pt x="4208425" y="0"/>
                    </a:lnTo>
                    <a:lnTo>
                      <a:pt x="4208425" y="1605400"/>
                    </a:lnTo>
                    <a:lnTo>
                      <a:pt x="0" y="16054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08425" cy="1643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2728911" y="4277275"/>
            <a:ext cx="13501689" cy="1009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strike="sngStrike">
                <a:solidFill>
                  <a:srgbClr val="000000">
                    <a:alpha val="21961"/>
                  </a:srgbClr>
                </a:solidFill>
                <a:latin typeface="Bitter"/>
                <a:ea typeface="Bitter"/>
                <a:cs typeface="Bitter"/>
                <a:sym typeface="Bitter"/>
              </a:rPr>
              <a:t>whats wrong with this sentance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700000">
            <a:off x="8258099" y="2177854"/>
            <a:ext cx="1771802" cy="1751870"/>
          </a:xfrm>
          <a:custGeom>
            <a:avLst/>
            <a:gdLst/>
            <a:ahLst/>
            <a:cxnLst/>
            <a:rect r="r" b="b" t="t" l="l"/>
            <a:pathLst>
              <a:path h="1751870" w="1771802">
                <a:moveTo>
                  <a:pt x="0" y="0"/>
                </a:moveTo>
                <a:lnTo>
                  <a:pt x="1771802" y="0"/>
                </a:lnTo>
                <a:lnTo>
                  <a:pt x="1771802" y="1751870"/>
                </a:lnTo>
                <a:lnTo>
                  <a:pt x="0" y="17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4149791" y="6148791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6125382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28911" y="5480856"/>
            <a:ext cx="1350168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What’s wrong with this sentence?</a:t>
            </a:r>
          </a:p>
        </p:txBody>
      </p:sp>
    </p:spTree>
  </p:cSld>
  <p:clrMapOvr>
    <a:masterClrMapping/>
  </p:clrMapOvr>
  <p:transition spd="fast">
    <p:cover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ENGLISH TEST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028700" y="3150182"/>
            <a:ext cx="16230600" cy="6271199"/>
            <a:chOff x="0" y="0"/>
            <a:chExt cx="21640800" cy="83615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32570"/>
              <a:ext cx="21404934" cy="8129029"/>
              <a:chOff x="0" y="0"/>
              <a:chExt cx="4228135" cy="160573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28135" cy="1605734"/>
              </a:xfrm>
              <a:custGeom>
                <a:avLst/>
                <a:gdLst/>
                <a:ahLst/>
                <a:cxnLst/>
                <a:rect r="r" b="b" t="t" l="l"/>
                <a:pathLst>
                  <a:path h="1605734" w="4228135">
                    <a:moveTo>
                      <a:pt x="0" y="0"/>
                    </a:moveTo>
                    <a:lnTo>
                      <a:pt x="4228135" y="0"/>
                    </a:lnTo>
                    <a:lnTo>
                      <a:pt x="4228135" y="1605734"/>
                    </a:lnTo>
                    <a:lnTo>
                      <a:pt x="0" y="1605734"/>
                    </a:lnTo>
                    <a:close/>
                  </a:path>
                </a:pathLst>
              </a:custGeom>
              <a:solidFill>
                <a:srgbClr val="FEFB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28135" cy="16438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35647" y="0"/>
              <a:ext cx="21305153" cy="8127338"/>
              <a:chOff x="0" y="0"/>
              <a:chExt cx="4208425" cy="1605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08425" cy="1605400"/>
              </a:xfrm>
              <a:custGeom>
                <a:avLst/>
                <a:gdLst/>
                <a:ahLst/>
                <a:cxnLst/>
                <a:rect r="r" b="b" t="t" l="l"/>
                <a:pathLst>
                  <a:path h="1605400" w="4208425">
                    <a:moveTo>
                      <a:pt x="0" y="0"/>
                    </a:moveTo>
                    <a:lnTo>
                      <a:pt x="4208425" y="0"/>
                    </a:lnTo>
                    <a:lnTo>
                      <a:pt x="4208425" y="1605400"/>
                    </a:lnTo>
                    <a:lnTo>
                      <a:pt x="0" y="16054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08425" cy="1643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-2700000">
            <a:off x="15035790" y="2177854"/>
            <a:ext cx="1771802" cy="1751870"/>
          </a:xfrm>
          <a:custGeom>
            <a:avLst/>
            <a:gdLst/>
            <a:ahLst/>
            <a:cxnLst/>
            <a:rect r="r" b="b" t="t" l="l"/>
            <a:pathLst>
              <a:path h="1751870" w="1771802">
                <a:moveTo>
                  <a:pt x="0" y="0"/>
                </a:moveTo>
                <a:lnTo>
                  <a:pt x="1771803" y="0"/>
                </a:lnTo>
                <a:lnTo>
                  <a:pt x="1771803" y="1751870"/>
                </a:lnTo>
                <a:lnTo>
                  <a:pt x="0" y="17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4149791" y="6148791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6125382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704143">
            <a:off x="1369879" y="5016539"/>
            <a:ext cx="1076361" cy="1530371"/>
          </a:xfrm>
          <a:custGeom>
            <a:avLst/>
            <a:gdLst/>
            <a:ahLst/>
            <a:cxnLst/>
            <a:rect r="r" b="b" t="t" l="l"/>
            <a:pathLst>
              <a:path h="1530371" w="1076361">
                <a:moveTo>
                  <a:pt x="0" y="0"/>
                </a:moveTo>
                <a:lnTo>
                  <a:pt x="1076361" y="0"/>
                </a:lnTo>
                <a:lnTo>
                  <a:pt x="1076361" y="1530371"/>
                </a:lnTo>
                <a:lnTo>
                  <a:pt x="0" y="153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93155" y="6602912"/>
            <a:ext cx="1350168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time flies you cant they fly too fast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91307" y="3303128"/>
            <a:ext cx="10305386" cy="267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9"/>
              </a:lnSpc>
              <a:spcBef>
                <a:spcPct val="0"/>
              </a:spcBef>
            </a:pPr>
            <a:r>
              <a:rPr lang="en-US" sz="7699">
                <a:solidFill>
                  <a:srgbClr val="000000"/>
                </a:solidFill>
                <a:latin typeface="Coustard"/>
                <a:ea typeface="Coustard"/>
                <a:cs typeface="Coustard"/>
                <a:sym typeface="Coustard"/>
              </a:rPr>
              <a:t>Add capitals and punctuation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385254">
            <a:off x="11357779" y="7990688"/>
            <a:ext cx="1076361" cy="1530371"/>
          </a:xfrm>
          <a:custGeom>
            <a:avLst/>
            <a:gdLst/>
            <a:ahLst/>
            <a:cxnLst/>
            <a:rect r="r" b="b" t="t" l="l"/>
            <a:pathLst>
              <a:path h="1530371" w="1076361">
                <a:moveTo>
                  <a:pt x="0" y="0"/>
                </a:moveTo>
                <a:lnTo>
                  <a:pt x="1076361" y="0"/>
                </a:lnTo>
                <a:lnTo>
                  <a:pt x="1076361" y="1530371"/>
                </a:lnTo>
                <a:lnTo>
                  <a:pt x="0" y="153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700000">
            <a:off x="1859600" y="2177854"/>
            <a:ext cx="1771802" cy="1751870"/>
          </a:xfrm>
          <a:custGeom>
            <a:avLst/>
            <a:gdLst/>
            <a:ahLst/>
            <a:cxnLst/>
            <a:rect r="r" b="b" t="t" l="l"/>
            <a:pathLst>
              <a:path h="1751870" w="1771802">
                <a:moveTo>
                  <a:pt x="0" y="0"/>
                </a:moveTo>
                <a:lnTo>
                  <a:pt x="1771802" y="0"/>
                </a:lnTo>
                <a:lnTo>
                  <a:pt x="1771802" y="1751870"/>
                </a:lnTo>
                <a:lnTo>
                  <a:pt x="0" y="17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3150182"/>
            <a:ext cx="16230600" cy="6271199"/>
            <a:chOff x="0" y="0"/>
            <a:chExt cx="21640800" cy="836159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232570"/>
              <a:ext cx="21404934" cy="8129029"/>
              <a:chOff x="0" y="0"/>
              <a:chExt cx="4228135" cy="160573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228135" cy="1605734"/>
              </a:xfrm>
              <a:custGeom>
                <a:avLst/>
                <a:gdLst/>
                <a:ahLst/>
                <a:cxnLst/>
                <a:rect r="r" b="b" t="t" l="l"/>
                <a:pathLst>
                  <a:path h="1605734" w="4228135">
                    <a:moveTo>
                      <a:pt x="0" y="0"/>
                    </a:moveTo>
                    <a:lnTo>
                      <a:pt x="4228135" y="0"/>
                    </a:lnTo>
                    <a:lnTo>
                      <a:pt x="4228135" y="1605734"/>
                    </a:lnTo>
                    <a:lnTo>
                      <a:pt x="0" y="1605734"/>
                    </a:lnTo>
                    <a:close/>
                  </a:path>
                </a:pathLst>
              </a:custGeom>
              <a:solidFill>
                <a:srgbClr val="FEFBDB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228135" cy="16438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35647" y="0"/>
              <a:ext cx="21305153" cy="8127338"/>
              <a:chOff x="0" y="0"/>
              <a:chExt cx="4208425" cy="1605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208425" cy="1605400"/>
              </a:xfrm>
              <a:custGeom>
                <a:avLst/>
                <a:gdLst/>
                <a:ahLst/>
                <a:cxnLst/>
                <a:rect r="r" b="b" t="t" l="l"/>
                <a:pathLst>
                  <a:path h="1605400" w="4208425">
                    <a:moveTo>
                      <a:pt x="0" y="0"/>
                    </a:moveTo>
                    <a:lnTo>
                      <a:pt x="4208425" y="0"/>
                    </a:lnTo>
                    <a:lnTo>
                      <a:pt x="4208425" y="1605400"/>
                    </a:lnTo>
                    <a:lnTo>
                      <a:pt x="0" y="16054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208425" cy="1643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-2700000">
            <a:off x="1841837" y="-1093041"/>
            <a:ext cx="1771802" cy="1751870"/>
          </a:xfrm>
          <a:custGeom>
            <a:avLst/>
            <a:gdLst/>
            <a:ahLst/>
            <a:cxnLst/>
            <a:rect r="r" b="b" t="t" l="l"/>
            <a:pathLst>
              <a:path h="1751870" w="1771802">
                <a:moveTo>
                  <a:pt x="0" y="0"/>
                </a:moveTo>
                <a:lnTo>
                  <a:pt x="1771803" y="0"/>
                </a:lnTo>
                <a:lnTo>
                  <a:pt x="1771803" y="1751870"/>
                </a:lnTo>
                <a:lnTo>
                  <a:pt x="0" y="17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4149791" y="6148791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6125382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809694" y="5030553"/>
            <a:ext cx="3076266" cy="3295999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5896260" y="5030553"/>
            <a:ext cx="3127248" cy="4114800"/>
          </a:xfrm>
          <a:custGeom>
            <a:avLst/>
            <a:gdLst/>
            <a:ahLst/>
            <a:cxnLst/>
            <a:rect r="r" b="b" t="t" l="l"/>
            <a:pathLst>
              <a:path h="4114800" w="3127248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076325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ENGLISH TEST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1932" y="3728095"/>
            <a:ext cx="1508315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Time flies? You can’t. They fly too fast!</a:t>
            </a:r>
          </a:p>
        </p:txBody>
      </p:sp>
    </p:spTree>
  </p:cSld>
  <p:clrMapOvr>
    <a:masterClrMapping/>
  </p:clrMapOvr>
  <p:transition spd="fast">
    <p:cover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ENGLISH TEST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028700" y="3150182"/>
            <a:ext cx="16230600" cy="6271199"/>
            <a:chOff x="0" y="0"/>
            <a:chExt cx="21640800" cy="83615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32570"/>
              <a:ext cx="21404934" cy="8129029"/>
              <a:chOff x="0" y="0"/>
              <a:chExt cx="4228135" cy="160573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28135" cy="1605734"/>
              </a:xfrm>
              <a:custGeom>
                <a:avLst/>
                <a:gdLst/>
                <a:ahLst/>
                <a:cxnLst/>
                <a:rect r="r" b="b" t="t" l="l"/>
                <a:pathLst>
                  <a:path h="1605734" w="4228135">
                    <a:moveTo>
                      <a:pt x="0" y="0"/>
                    </a:moveTo>
                    <a:lnTo>
                      <a:pt x="4228135" y="0"/>
                    </a:lnTo>
                    <a:lnTo>
                      <a:pt x="4228135" y="1605734"/>
                    </a:lnTo>
                    <a:lnTo>
                      <a:pt x="0" y="1605734"/>
                    </a:lnTo>
                    <a:close/>
                  </a:path>
                </a:pathLst>
              </a:custGeom>
              <a:solidFill>
                <a:srgbClr val="FEFB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28135" cy="16438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35647" y="0"/>
              <a:ext cx="21305153" cy="8127338"/>
              <a:chOff x="0" y="0"/>
              <a:chExt cx="4208425" cy="1605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08425" cy="1605400"/>
              </a:xfrm>
              <a:custGeom>
                <a:avLst/>
                <a:gdLst/>
                <a:ahLst/>
                <a:cxnLst/>
                <a:rect r="r" b="b" t="t" l="l"/>
                <a:pathLst>
                  <a:path h="1605400" w="4208425">
                    <a:moveTo>
                      <a:pt x="0" y="0"/>
                    </a:moveTo>
                    <a:lnTo>
                      <a:pt x="4208425" y="0"/>
                    </a:lnTo>
                    <a:lnTo>
                      <a:pt x="4208425" y="1605400"/>
                    </a:lnTo>
                    <a:lnTo>
                      <a:pt x="0" y="16054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08425" cy="1643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-2700000">
            <a:off x="1841837" y="-1093041"/>
            <a:ext cx="1771802" cy="1751870"/>
          </a:xfrm>
          <a:custGeom>
            <a:avLst/>
            <a:gdLst/>
            <a:ahLst/>
            <a:cxnLst/>
            <a:rect r="r" b="b" t="t" l="l"/>
            <a:pathLst>
              <a:path h="1751870" w="1771802">
                <a:moveTo>
                  <a:pt x="0" y="0"/>
                </a:moveTo>
                <a:lnTo>
                  <a:pt x="1771803" y="0"/>
                </a:lnTo>
                <a:lnTo>
                  <a:pt x="1771803" y="1751870"/>
                </a:lnTo>
                <a:lnTo>
                  <a:pt x="0" y="17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4149791" y="6148791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6125382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1932" y="3728095"/>
            <a:ext cx="1508315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Time flies? You can’t. They fly too fast!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3532" y="4810384"/>
            <a:ext cx="15083151" cy="13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1" indent="-431805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Think until your brain hurts?</a:t>
            </a:r>
          </a:p>
          <a:p>
            <a:pPr algn="l">
              <a:lnSpc>
                <a:spcPts val="5600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9662" y="7392924"/>
            <a:ext cx="7315200" cy="3730752"/>
          </a:xfrm>
          <a:custGeom>
            <a:avLst/>
            <a:gdLst/>
            <a:ahLst/>
            <a:cxnLst/>
            <a:rect r="r" b="b" t="t" l="l"/>
            <a:pathLst>
              <a:path h="3730752" w="7315200">
                <a:moveTo>
                  <a:pt x="0" y="0"/>
                </a:moveTo>
                <a:lnTo>
                  <a:pt x="7315200" y="0"/>
                </a:lnTo>
                <a:lnTo>
                  <a:pt x="7315200" y="3730752"/>
                </a:lnTo>
                <a:lnTo>
                  <a:pt x="0" y="373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222374">
            <a:off x="6304159" y="2357492"/>
            <a:ext cx="5294457" cy="1224343"/>
          </a:xfrm>
          <a:custGeom>
            <a:avLst/>
            <a:gdLst/>
            <a:ahLst/>
            <a:cxnLst/>
            <a:rect r="r" b="b" t="t" l="l"/>
            <a:pathLst>
              <a:path h="1224343" w="5294457">
                <a:moveTo>
                  <a:pt x="0" y="0"/>
                </a:moveTo>
                <a:lnTo>
                  <a:pt x="5294457" y="0"/>
                </a:lnTo>
                <a:lnTo>
                  <a:pt x="5294457" y="1224343"/>
                </a:lnTo>
                <a:lnTo>
                  <a:pt x="0" y="122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150182"/>
            <a:ext cx="16230600" cy="6271199"/>
            <a:chOff x="0" y="0"/>
            <a:chExt cx="21640800" cy="836159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232570"/>
              <a:ext cx="21404934" cy="8129029"/>
              <a:chOff x="0" y="0"/>
              <a:chExt cx="4228135" cy="160573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228135" cy="1605734"/>
              </a:xfrm>
              <a:custGeom>
                <a:avLst/>
                <a:gdLst/>
                <a:ahLst/>
                <a:cxnLst/>
                <a:rect r="r" b="b" t="t" l="l"/>
                <a:pathLst>
                  <a:path h="1605734" w="4228135">
                    <a:moveTo>
                      <a:pt x="0" y="0"/>
                    </a:moveTo>
                    <a:lnTo>
                      <a:pt x="4228135" y="0"/>
                    </a:lnTo>
                    <a:lnTo>
                      <a:pt x="4228135" y="1605734"/>
                    </a:lnTo>
                    <a:lnTo>
                      <a:pt x="0" y="1605734"/>
                    </a:lnTo>
                    <a:close/>
                  </a:path>
                </a:pathLst>
              </a:custGeom>
              <a:solidFill>
                <a:srgbClr val="FEFBDB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228135" cy="16438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335647" y="0"/>
              <a:ext cx="21305153" cy="8127338"/>
              <a:chOff x="0" y="0"/>
              <a:chExt cx="4208425" cy="1605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208425" cy="1605400"/>
              </a:xfrm>
              <a:custGeom>
                <a:avLst/>
                <a:gdLst/>
                <a:ahLst/>
                <a:cxnLst/>
                <a:rect r="r" b="b" t="t" l="l"/>
                <a:pathLst>
                  <a:path h="1605400" w="4208425">
                    <a:moveTo>
                      <a:pt x="0" y="0"/>
                    </a:moveTo>
                    <a:lnTo>
                      <a:pt x="4208425" y="0"/>
                    </a:lnTo>
                    <a:lnTo>
                      <a:pt x="4208425" y="1605400"/>
                    </a:lnTo>
                    <a:lnTo>
                      <a:pt x="0" y="16054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208425" cy="1643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1" id="11"/>
          <p:cNvSpPr/>
          <p:nvPr/>
        </p:nvSpPr>
        <p:spPr>
          <a:xfrm flipH="false" flipV="false" rot="-812909">
            <a:off x="8902123" y="2065802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116000">
            <a:off x="4534617" y="4238086"/>
            <a:ext cx="4712807" cy="4706646"/>
          </a:xfrm>
          <a:custGeom>
            <a:avLst/>
            <a:gdLst/>
            <a:ahLst/>
            <a:cxnLst/>
            <a:rect r="r" b="b" t="t" l="l"/>
            <a:pathLst>
              <a:path h="4706646" w="4712807">
                <a:moveTo>
                  <a:pt x="1184336" y="0"/>
                </a:moveTo>
                <a:lnTo>
                  <a:pt x="4712806" y="1187461"/>
                </a:lnTo>
                <a:lnTo>
                  <a:pt x="3528470" y="4706646"/>
                </a:lnTo>
                <a:lnTo>
                  <a:pt x="0" y="3519185"/>
                </a:lnTo>
                <a:lnTo>
                  <a:pt x="1184336" y="0"/>
                </a:lnTo>
                <a:close/>
              </a:path>
            </a:pathLst>
          </a:custGeom>
          <a:blipFill>
            <a:blip r:embed="rId7"/>
            <a:stretch>
              <a:fillRect l="-1224" t="-1156" r="-1224" b="-1156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411400">
            <a:off x="12569590" y="4975025"/>
            <a:ext cx="4823629" cy="5956469"/>
          </a:xfrm>
          <a:custGeom>
            <a:avLst/>
            <a:gdLst/>
            <a:ahLst/>
            <a:cxnLst/>
            <a:rect r="r" b="b" t="t" l="l"/>
            <a:pathLst>
              <a:path h="5956469" w="4823629">
                <a:moveTo>
                  <a:pt x="4823630" y="501144"/>
                </a:moveTo>
                <a:lnTo>
                  <a:pt x="655983" y="0"/>
                </a:lnTo>
                <a:lnTo>
                  <a:pt x="0" y="5455325"/>
                </a:lnTo>
                <a:lnTo>
                  <a:pt x="4167647" y="5956469"/>
                </a:lnTo>
                <a:lnTo>
                  <a:pt x="4823630" y="501144"/>
                </a:lnTo>
                <a:close/>
              </a:path>
            </a:pathLst>
          </a:custGeom>
          <a:blipFill>
            <a:blip r:embed="rId8"/>
            <a:stretch>
              <a:fillRect l="0" t="-3001" r="0" b="-300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78382"/>
            <a:ext cx="8203750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FAD00A"/>
                </a:solidFill>
                <a:latin typeface="Pixellet TH"/>
                <a:ea typeface="Pixellet TH"/>
                <a:cs typeface="Pixellet TH"/>
                <a:sym typeface="Pixellet TH"/>
              </a:rPr>
              <a:t>HOW DID THIS OCCUR?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0415" y="4200144"/>
            <a:ext cx="2978828" cy="251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7147" spc="864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Richard</a:t>
            </a:r>
          </a:p>
          <a:p>
            <a:pPr algn="ctr">
              <a:lnSpc>
                <a:spcPts val="6432"/>
              </a:lnSpc>
            </a:pPr>
            <a:r>
              <a:rPr lang="en-US" sz="7147" spc="864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Mark</a:t>
            </a:r>
          </a:p>
          <a:p>
            <a:pPr algn="ctr">
              <a:lnSpc>
                <a:spcPts val="6432"/>
              </a:lnSpc>
            </a:pPr>
            <a:r>
              <a:rPr lang="en-US" sz="7147" spc="864">
                <a:solidFill>
                  <a:srgbClr val="000000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Hemsley</a:t>
            </a:r>
          </a:p>
        </p:txBody>
      </p:sp>
      <p:sp>
        <p:nvSpPr>
          <p:cNvPr name="TextBox 16" id="16"/>
          <p:cNvSpPr txBox="true"/>
          <p:nvPr/>
        </p:nvSpPr>
        <p:spPr>
          <a:xfrm rot="1217170">
            <a:off x="13548134" y="9024663"/>
            <a:ext cx="2540868" cy="698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3"/>
              </a:lnSpc>
            </a:pPr>
            <a:r>
              <a:rPr lang="en-US" sz="8067">
                <a:solidFill>
                  <a:srgbClr val="FAD00A"/>
                </a:solidFill>
                <a:latin typeface="Spectre"/>
                <a:ea typeface="Spectre"/>
                <a:cs typeface="Spectre"/>
                <a:sym typeface="Spectre"/>
              </a:rPr>
              <a:t>RIK</a:t>
            </a:r>
          </a:p>
        </p:txBody>
      </p:sp>
    </p:spTree>
  </p:cSld>
  <p:clrMapOvr>
    <a:masterClrMapping/>
  </p:clrMapOvr>
  <p:transition spd="fast">
    <p:cover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ENGLISH TEST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028700" y="3150182"/>
            <a:ext cx="16230600" cy="6271199"/>
            <a:chOff x="0" y="0"/>
            <a:chExt cx="21640800" cy="83615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32570"/>
              <a:ext cx="21404934" cy="8129029"/>
              <a:chOff x="0" y="0"/>
              <a:chExt cx="4228135" cy="160573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28135" cy="1605734"/>
              </a:xfrm>
              <a:custGeom>
                <a:avLst/>
                <a:gdLst/>
                <a:ahLst/>
                <a:cxnLst/>
                <a:rect r="r" b="b" t="t" l="l"/>
                <a:pathLst>
                  <a:path h="1605734" w="4228135">
                    <a:moveTo>
                      <a:pt x="0" y="0"/>
                    </a:moveTo>
                    <a:lnTo>
                      <a:pt x="4228135" y="0"/>
                    </a:lnTo>
                    <a:lnTo>
                      <a:pt x="4228135" y="1605734"/>
                    </a:lnTo>
                    <a:lnTo>
                      <a:pt x="0" y="1605734"/>
                    </a:lnTo>
                    <a:close/>
                  </a:path>
                </a:pathLst>
              </a:custGeom>
              <a:solidFill>
                <a:srgbClr val="FEFB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28135" cy="16438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35647" y="0"/>
              <a:ext cx="21305153" cy="8127338"/>
              <a:chOff x="0" y="0"/>
              <a:chExt cx="4208425" cy="1605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08425" cy="1605400"/>
              </a:xfrm>
              <a:custGeom>
                <a:avLst/>
                <a:gdLst/>
                <a:ahLst/>
                <a:cxnLst/>
                <a:rect r="r" b="b" t="t" l="l"/>
                <a:pathLst>
                  <a:path h="1605400" w="4208425">
                    <a:moveTo>
                      <a:pt x="0" y="0"/>
                    </a:moveTo>
                    <a:lnTo>
                      <a:pt x="4208425" y="0"/>
                    </a:lnTo>
                    <a:lnTo>
                      <a:pt x="4208425" y="1605400"/>
                    </a:lnTo>
                    <a:lnTo>
                      <a:pt x="0" y="16054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08425" cy="1643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-2700000">
            <a:off x="1841837" y="-1093041"/>
            <a:ext cx="1771802" cy="1751870"/>
          </a:xfrm>
          <a:custGeom>
            <a:avLst/>
            <a:gdLst/>
            <a:ahLst/>
            <a:cxnLst/>
            <a:rect r="r" b="b" t="t" l="l"/>
            <a:pathLst>
              <a:path h="1751870" w="1771802">
                <a:moveTo>
                  <a:pt x="0" y="0"/>
                </a:moveTo>
                <a:lnTo>
                  <a:pt x="1771803" y="0"/>
                </a:lnTo>
                <a:lnTo>
                  <a:pt x="1771803" y="1751870"/>
                </a:lnTo>
                <a:lnTo>
                  <a:pt x="0" y="17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4149791" y="6148791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6125382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1932" y="3728095"/>
            <a:ext cx="1508315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Time flies? You can’t. They fly too fast!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3532" y="4810384"/>
            <a:ext cx="15083151" cy="209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1" indent="-431805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Think until your brain hurts?</a:t>
            </a:r>
          </a:p>
          <a:p>
            <a:pPr algn="l" marL="863611" indent="-431805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Ask what they mean?</a:t>
            </a:r>
          </a:p>
          <a:p>
            <a:pPr algn="l">
              <a:lnSpc>
                <a:spcPts val="5600"/>
              </a:lnSpc>
            </a:pPr>
          </a:p>
        </p:txBody>
      </p:sp>
    </p:spTree>
  </p:cSld>
  <p:clrMapOvr>
    <a:masterClrMapping/>
  </p:clrMapOvr>
  <p:transition spd="fast">
    <p:cover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ENGLISH TEST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1028700" y="3150182"/>
            <a:ext cx="16230600" cy="6271199"/>
            <a:chOff x="0" y="0"/>
            <a:chExt cx="21640800" cy="836159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232570"/>
              <a:ext cx="21404934" cy="8129029"/>
              <a:chOff x="0" y="0"/>
              <a:chExt cx="4228135" cy="1605734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28135" cy="1605734"/>
              </a:xfrm>
              <a:custGeom>
                <a:avLst/>
                <a:gdLst/>
                <a:ahLst/>
                <a:cxnLst/>
                <a:rect r="r" b="b" t="t" l="l"/>
                <a:pathLst>
                  <a:path h="1605734" w="4228135">
                    <a:moveTo>
                      <a:pt x="0" y="0"/>
                    </a:moveTo>
                    <a:lnTo>
                      <a:pt x="4228135" y="0"/>
                    </a:lnTo>
                    <a:lnTo>
                      <a:pt x="4228135" y="1605734"/>
                    </a:lnTo>
                    <a:lnTo>
                      <a:pt x="0" y="1605734"/>
                    </a:lnTo>
                    <a:close/>
                  </a:path>
                </a:pathLst>
              </a:custGeom>
              <a:solidFill>
                <a:srgbClr val="FEFB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28135" cy="16438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335647" y="0"/>
              <a:ext cx="21305153" cy="8127338"/>
              <a:chOff x="0" y="0"/>
              <a:chExt cx="4208425" cy="1605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208425" cy="1605400"/>
              </a:xfrm>
              <a:custGeom>
                <a:avLst/>
                <a:gdLst/>
                <a:ahLst/>
                <a:cxnLst/>
                <a:rect r="r" b="b" t="t" l="l"/>
                <a:pathLst>
                  <a:path h="1605400" w="4208425">
                    <a:moveTo>
                      <a:pt x="0" y="0"/>
                    </a:moveTo>
                    <a:lnTo>
                      <a:pt x="4208425" y="0"/>
                    </a:lnTo>
                    <a:lnTo>
                      <a:pt x="4208425" y="1605400"/>
                    </a:lnTo>
                    <a:lnTo>
                      <a:pt x="0" y="16054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4208425" cy="1643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0" id="10"/>
          <p:cNvSpPr/>
          <p:nvPr/>
        </p:nvSpPr>
        <p:spPr>
          <a:xfrm flipH="false" flipV="false" rot="-2700000">
            <a:off x="1841837" y="-1093041"/>
            <a:ext cx="1771802" cy="1751870"/>
          </a:xfrm>
          <a:custGeom>
            <a:avLst/>
            <a:gdLst/>
            <a:ahLst/>
            <a:cxnLst/>
            <a:rect r="r" b="b" t="t" l="l"/>
            <a:pathLst>
              <a:path h="1751870" w="1771802">
                <a:moveTo>
                  <a:pt x="0" y="0"/>
                </a:moveTo>
                <a:lnTo>
                  <a:pt x="1771803" y="0"/>
                </a:lnTo>
                <a:lnTo>
                  <a:pt x="1771803" y="1751870"/>
                </a:lnTo>
                <a:lnTo>
                  <a:pt x="0" y="17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4149791" y="6148791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6125382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81932" y="3728095"/>
            <a:ext cx="1508315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Time flies? You can’t. They fly too fast!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73532" y="4810384"/>
            <a:ext cx="15083151" cy="350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11" indent="-431805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Think until your brain hurts?</a:t>
            </a:r>
          </a:p>
          <a:p>
            <a:pPr algn="l" marL="863611" indent="-431805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Ask what they mean?</a:t>
            </a:r>
          </a:p>
          <a:p>
            <a:pPr algn="l" marL="863611" indent="-431805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Give up and go for hot chocolate*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                </a:t>
            </a:r>
            <a:r>
              <a:rPr lang="en-US" sz="4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* this may actually work</a:t>
            </a:r>
          </a:p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                   as it may just come to you</a:t>
            </a:r>
          </a:p>
        </p:txBody>
      </p:sp>
    </p:spTree>
  </p:cSld>
  <p:clrMapOvr>
    <a:masterClrMapping/>
  </p:clrMapOvr>
  <p:transition spd="fast">
    <p:cover dir="l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3C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67705" y="4075232"/>
            <a:ext cx="7691595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25"/>
              </a:lnSpc>
            </a:pPr>
            <a:r>
              <a:rPr lang="en-US" sz="8437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DO YOU LIKE RULES?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9567705" y="3392368"/>
            <a:ext cx="1104900" cy="57150"/>
          </a:xfrm>
          <a:prstGeom prst="rect">
            <a:avLst/>
          </a:prstGeom>
          <a:solidFill>
            <a:srgbClr val="FAD00A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514350" y="762775"/>
            <a:ext cx="7341365" cy="8761450"/>
          </a:xfrm>
          <a:custGeom>
            <a:avLst/>
            <a:gdLst/>
            <a:ahLst/>
            <a:cxnLst/>
            <a:rect r="r" b="b" t="t" l="l"/>
            <a:pathLst>
              <a:path h="8761450" w="7341365">
                <a:moveTo>
                  <a:pt x="0" y="0"/>
                </a:moveTo>
                <a:lnTo>
                  <a:pt x="7341365" y="0"/>
                </a:lnTo>
                <a:lnTo>
                  <a:pt x="7341365" y="8761450"/>
                </a:lnTo>
                <a:lnTo>
                  <a:pt x="0" y="8761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3C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-3182814"/>
            <a:ext cx="5856619" cy="5856619"/>
          </a:xfrm>
          <a:custGeom>
            <a:avLst/>
            <a:gdLst/>
            <a:ahLst/>
            <a:cxnLst/>
            <a:rect r="r" b="b" t="t" l="l"/>
            <a:pathLst>
              <a:path h="5856619" w="5856619">
                <a:moveTo>
                  <a:pt x="0" y="0"/>
                </a:moveTo>
                <a:lnTo>
                  <a:pt x="5856619" y="0"/>
                </a:lnTo>
                <a:lnTo>
                  <a:pt x="5856619" y="5856618"/>
                </a:lnTo>
                <a:lnTo>
                  <a:pt x="0" y="5856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221863" y="-731853"/>
            <a:ext cx="6864869" cy="3521106"/>
          </a:xfrm>
          <a:custGeom>
            <a:avLst/>
            <a:gdLst/>
            <a:ahLst/>
            <a:cxnLst/>
            <a:rect r="r" b="b" t="t" l="l"/>
            <a:pathLst>
              <a:path h="3521106" w="6864869">
                <a:moveTo>
                  <a:pt x="0" y="0"/>
                </a:moveTo>
                <a:lnTo>
                  <a:pt x="6864868" y="0"/>
                </a:lnTo>
                <a:lnTo>
                  <a:pt x="6864868" y="3521106"/>
                </a:lnTo>
                <a:lnTo>
                  <a:pt x="0" y="3521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5995" y="373285"/>
            <a:ext cx="17536011" cy="134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6"/>
              </a:lnSpc>
            </a:pPr>
            <a:r>
              <a:rPr lang="en-US" sz="9101">
                <a:solidFill>
                  <a:srgbClr val="DCBDA4"/>
                </a:solidFill>
                <a:latin typeface="Pixellet TH"/>
                <a:ea typeface="Pixellet TH"/>
                <a:cs typeface="Pixellet TH"/>
                <a:sym typeface="Pixellet TH"/>
              </a:rPr>
              <a:t>RULE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00977" y="3773732"/>
            <a:ext cx="14782546" cy="431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  <a:spcBef>
                <a:spcPct val="0"/>
              </a:spcBef>
            </a:pPr>
            <a:r>
              <a:rPr lang="en-US" sz="8199">
                <a:solidFill>
                  <a:srgbClr val="DCBDA4"/>
                </a:solidFill>
                <a:latin typeface="Canva Sans"/>
                <a:ea typeface="Canva Sans"/>
                <a:cs typeface="Canva Sans"/>
                <a:sym typeface="Canva Sans"/>
              </a:rPr>
              <a:t>If a card has a </a:t>
            </a:r>
            <a:r>
              <a:rPr lang="en-US" b="true" sz="8199">
                <a:solidFill>
                  <a:srgbClr val="DCBDA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sz="8199">
                <a:solidFill>
                  <a:srgbClr val="DCBDA4"/>
                </a:solidFill>
                <a:latin typeface="Canva Sans"/>
                <a:ea typeface="Canva Sans"/>
                <a:cs typeface="Canva Sans"/>
                <a:sym typeface="Canva Sans"/>
              </a:rPr>
              <a:t> on the front </a:t>
            </a:r>
            <a:r>
              <a:rPr lang="en-US" sz="8199">
                <a:solidFill>
                  <a:srgbClr val="DCBDA4"/>
                </a:solidFill>
                <a:latin typeface="Canva Sans"/>
                <a:ea typeface="Canva Sans"/>
                <a:cs typeface="Canva Sans"/>
                <a:sym typeface="Canva Sans"/>
              </a:rPr>
              <a:t>then </a:t>
            </a:r>
            <a:r>
              <a:rPr lang="en-US" sz="8199">
                <a:solidFill>
                  <a:srgbClr val="DCBDA4"/>
                </a:solidFill>
                <a:latin typeface="Canva Sans"/>
                <a:ea typeface="Canva Sans"/>
                <a:cs typeface="Canva Sans"/>
                <a:sym typeface="Canva Sans"/>
              </a:rPr>
              <a:t>it must have a </a:t>
            </a:r>
            <a:r>
              <a:rPr lang="en-US" b="true" sz="8199">
                <a:solidFill>
                  <a:srgbClr val="DCBDA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  <a:r>
              <a:rPr lang="en-US" sz="8199">
                <a:solidFill>
                  <a:srgbClr val="DCBDA4"/>
                </a:solidFill>
                <a:latin typeface="Canva Sans"/>
                <a:ea typeface="Canva Sans"/>
                <a:cs typeface="Canva Sans"/>
                <a:sym typeface="Canva Sans"/>
              </a:rPr>
              <a:t> on the back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3C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-3182814"/>
            <a:ext cx="5856619" cy="5856619"/>
          </a:xfrm>
          <a:custGeom>
            <a:avLst/>
            <a:gdLst/>
            <a:ahLst/>
            <a:cxnLst/>
            <a:rect r="r" b="b" t="t" l="l"/>
            <a:pathLst>
              <a:path h="5856619" w="5856619">
                <a:moveTo>
                  <a:pt x="0" y="0"/>
                </a:moveTo>
                <a:lnTo>
                  <a:pt x="5856619" y="0"/>
                </a:lnTo>
                <a:lnTo>
                  <a:pt x="5856619" y="5856618"/>
                </a:lnTo>
                <a:lnTo>
                  <a:pt x="0" y="5856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221863" y="-731853"/>
            <a:ext cx="6864869" cy="3521106"/>
          </a:xfrm>
          <a:custGeom>
            <a:avLst/>
            <a:gdLst/>
            <a:ahLst/>
            <a:cxnLst/>
            <a:rect r="r" b="b" t="t" l="l"/>
            <a:pathLst>
              <a:path h="3521106" w="6864869">
                <a:moveTo>
                  <a:pt x="0" y="0"/>
                </a:moveTo>
                <a:lnTo>
                  <a:pt x="6864868" y="0"/>
                </a:lnTo>
                <a:lnTo>
                  <a:pt x="6864868" y="3521106"/>
                </a:lnTo>
                <a:lnTo>
                  <a:pt x="0" y="3521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7040" y="4300402"/>
            <a:ext cx="3263263" cy="5098849"/>
          </a:xfrm>
          <a:custGeom>
            <a:avLst/>
            <a:gdLst/>
            <a:ahLst/>
            <a:cxnLst/>
            <a:rect r="r" b="b" t="t" l="l"/>
            <a:pathLst>
              <a:path h="5098849" w="3263263">
                <a:moveTo>
                  <a:pt x="0" y="0"/>
                </a:moveTo>
                <a:lnTo>
                  <a:pt x="3263264" y="0"/>
                </a:lnTo>
                <a:lnTo>
                  <a:pt x="3263264" y="5098849"/>
                </a:lnTo>
                <a:lnTo>
                  <a:pt x="0" y="5098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18799" y="4300402"/>
            <a:ext cx="3263263" cy="5098849"/>
          </a:xfrm>
          <a:custGeom>
            <a:avLst/>
            <a:gdLst/>
            <a:ahLst/>
            <a:cxnLst/>
            <a:rect r="r" b="b" t="t" l="l"/>
            <a:pathLst>
              <a:path h="5098849" w="3263263">
                <a:moveTo>
                  <a:pt x="0" y="0"/>
                </a:moveTo>
                <a:lnTo>
                  <a:pt x="3263263" y="0"/>
                </a:lnTo>
                <a:lnTo>
                  <a:pt x="3263263" y="5098849"/>
                </a:lnTo>
                <a:lnTo>
                  <a:pt x="0" y="5098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10558" y="4300402"/>
            <a:ext cx="3263263" cy="5098849"/>
          </a:xfrm>
          <a:custGeom>
            <a:avLst/>
            <a:gdLst/>
            <a:ahLst/>
            <a:cxnLst/>
            <a:rect r="r" b="b" t="t" l="l"/>
            <a:pathLst>
              <a:path h="5098849" w="3263263">
                <a:moveTo>
                  <a:pt x="0" y="0"/>
                </a:moveTo>
                <a:lnTo>
                  <a:pt x="3263263" y="0"/>
                </a:lnTo>
                <a:lnTo>
                  <a:pt x="3263263" y="5098849"/>
                </a:lnTo>
                <a:lnTo>
                  <a:pt x="0" y="5098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97696" y="4300402"/>
            <a:ext cx="3263263" cy="5098849"/>
          </a:xfrm>
          <a:custGeom>
            <a:avLst/>
            <a:gdLst/>
            <a:ahLst/>
            <a:cxnLst/>
            <a:rect r="r" b="b" t="t" l="l"/>
            <a:pathLst>
              <a:path h="5098849" w="3263263">
                <a:moveTo>
                  <a:pt x="0" y="0"/>
                </a:moveTo>
                <a:lnTo>
                  <a:pt x="3263264" y="0"/>
                </a:lnTo>
                <a:lnTo>
                  <a:pt x="3263264" y="5098849"/>
                </a:lnTo>
                <a:lnTo>
                  <a:pt x="0" y="5098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55868" y="4455070"/>
            <a:ext cx="2005608" cy="431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1"/>
              </a:lnSpc>
              <a:spcBef>
                <a:spcPct val="0"/>
              </a:spcBef>
            </a:pPr>
            <a:r>
              <a:rPr lang="en-US" sz="25186">
                <a:solidFill>
                  <a:srgbClr val="F6E7D8"/>
                </a:solidFill>
                <a:latin typeface="Baloo Thambi"/>
                <a:ea typeface="Baloo Thambi"/>
                <a:cs typeface="Baloo Thambi"/>
                <a:sym typeface="Baloo Thambi"/>
              </a:rPr>
              <a:t>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85268" y="4455070"/>
            <a:ext cx="2130326" cy="431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1"/>
              </a:lnSpc>
              <a:spcBef>
                <a:spcPct val="0"/>
              </a:spcBef>
            </a:pPr>
            <a:r>
              <a:rPr lang="en-US" sz="25186">
                <a:solidFill>
                  <a:srgbClr val="F6E7D8"/>
                </a:solidFill>
                <a:latin typeface="Baloo Thambi"/>
                <a:ea typeface="Baloo Thambi"/>
                <a:cs typeface="Baloo Thambi"/>
                <a:sym typeface="Baloo Thambi"/>
              </a:rPr>
              <a:t>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13701" y="4455070"/>
            <a:ext cx="1656978" cy="431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1"/>
              </a:lnSpc>
              <a:spcBef>
                <a:spcPct val="0"/>
              </a:spcBef>
            </a:pPr>
            <a:r>
              <a:rPr lang="en-US" sz="25186">
                <a:solidFill>
                  <a:srgbClr val="000000"/>
                </a:solidFill>
                <a:latin typeface="Baloo Thambi"/>
                <a:ea typeface="Baloo Thambi"/>
                <a:cs typeface="Baloo Thambi"/>
                <a:sym typeface="Baloo Thambi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58648" y="4455070"/>
            <a:ext cx="1541785" cy="431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1"/>
              </a:lnSpc>
              <a:spcBef>
                <a:spcPct val="0"/>
              </a:spcBef>
            </a:pPr>
            <a:r>
              <a:rPr lang="en-US" sz="25186">
                <a:solidFill>
                  <a:srgbClr val="000000"/>
                </a:solidFill>
                <a:latin typeface="Baloo Thambi"/>
                <a:ea typeface="Baloo Thambi"/>
                <a:cs typeface="Baloo Thambi"/>
                <a:sym typeface="Baloo Thambi"/>
              </a:rPr>
              <a:t>7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11803" y="1568809"/>
            <a:ext cx="15847497" cy="7149382"/>
          </a:xfrm>
          <a:custGeom>
            <a:avLst/>
            <a:gdLst/>
            <a:ahLst/>
            <a:cxnLst/>
            <a:rect r="r" b="b" t="t" l="l"/>
            <a:pathLst>
              <a:path h="7149382" w="15847497">
                <a:moveTo>
                  <a:pt x="0" y="0"/>
                </a:moveTo>
                <a:lnTo>
                  <a:pt x="15847497" y="0"/>
                </a:lnTo>
                <a:lnTo>
                  <a:pt x="15847497" y="7149382"/>
                </a:lnTo>
                <a:lnTo>
                  <a:pt x="0" y="71493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44279" y="2883421"/>
            <a:ext cx="14782546" cy="4316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79"/>
              </a:lnSpc>
              <a:spcBef>
                <a:spcPct val="0"/>
              </a:spcBef>
            </a:pPr>
            <a:r>
              <a:rPr lang="en-US" sz="8199">
                <a:solidFill>
                  <a:srgbClr val="1C191A"/>
                </a:solidFill>
                <a:latin typeface="Canva Sans"/>
                <a:ea typeface="Canva Sans"/>
                <a:cs typeface="Canva Sans"/>
                <a:sym typeface="Canva Sans"/>
              </a:rPr>
              <a:t>How many cards must you turn over to be sure that the rule is being followed?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5995" y="373285"/>
            <a:ext cx="17536011" cy="134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6"/>
              </a:lnSpc>
            </a:pPr>
            <a:r>
              <a:rPr lang="en-US" sz="9101">
                <a:solidFill>
                  <a:srgbClr val="DCBDA4"/>
                </a:solidFill>
                <a:latin typeface="Pixellet TH"/>
                <a:ea typeface="Pixellet TH"/>
                <a:cs typeface="Pixellet TH"/>
                <a:sym typeface="Pixellet TH"/>
              </a:rPr>
              <a:t>CHALLENGE</a:t>
            </a:r>
          </a:p>
        </p:txBody>
      </p:sp>
    </p:spTree>
  </p:cSld>
  <p:clrMapOvr>
    <a:masterClrMapping/>
  </p:clrMapOvr>
  <p:transition spd="fast">
    <p:cover dir="u"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3C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-3182814"/>
            <a:ext cx="5856619" cy="5856619"/>
          </a:xfrm>
          <a:custGeom>
            <a:avLst/>
            <a:gdLst/>
            <a:ahLst/>
            <a:cxnLst/>
            <a:rect r="r" b="b" t="t" l="l"/>
            <a:pathLst>
              <a:path h="5856619" w="5856619">
                <a:moveTo>
                  <a:pt x="0" y="0"/>
                </a:moveTo>
                <a:lnTo>
                  <a:pt x="5856619" y="0"/>
                </a:lnTo>
                <a:lnTo>
                  <a:pt x="5856619" y="5856618"/>
                </a:lnTo>
                <a:lnTo>
                  <a:pt x="0" y="5856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221863" y="-731853"/>
            <a:ext cx="6864869" cy="3521106"/>
          </a:xfrm>
          <a:custGeom>
            <a:avLst/>
            <a:gdLst/>
            <a:ahLst/>
            <a:cxnLst/>
            <a:rect r="r" b="b" t="t" l="l"/>
            <a:pathLst>
              <a:path h="3521106" w="6864869">
                <a:moveTo>
                  <a:pt x="0" y="0"/>
                </a:moveTo>
                <a:lnTo>
                  <a:pt x="6864868" y="0"/>
                </a:lnTo>
                <a:lnTo>
                  <a:pt x="6864868" y="3521106"/>
                </a:lnTo>
                <a:lnTo>
                  <a:pt x="0" y="3521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7040" y="4300402"/>
            <a:ext cx="3263263" cy="5098849"/>
          </a:xfrm>
          <a:custGeom>
            <a:avLst/>
            <a:gdLst/>
            <a:ahLst/>
            <a:cxnLst/>
            <a:rect r="r" b="b" t="t" l="l"/>
            <a:pathLst>
              <a:path h="5098849" w="3263263">
                <a:moveTo>
                  <a:pt x="0" y="0"/>
                </a:moveTo>
                <a:lnTo>
                  <a:pt x="3263264" y="0"/>
                </a:lnTo>
                <a:lnTo>
                  <a:pt x="3263264" y="5098849"/>
                </a:lnTo>
                <a:lnTo>
                  <a:pt x="0" y="5098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18799" y="4300402"/>
            <a:ext cx="3263263" cy="5098849"/>
          </a:xfrm>
          <a:custGeom>
            <a:avLst/>
            <a:gdLst/>
            <a:ahLst/>
            <a:cxnLst/>
            <a:rect r="r" b="b" t="t" l="l"/>
            <a:pathLst>
              <a:path h="5098849" w="3263263">
                <a:moveTo>
                  <a:pt x="0" y="0"/>
                </a:moveTo>
                <a:lnTo>
                  <a:pt x="3263263" y="0"/>
                </a:lnTo>
                <a:lnTo>
                  <a:pt x="3263263" y="5098849"/>
                </a:lnTo>
                <a:lnTo>
                  <a:pt x="0" y="5098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10558" y="4300402"/>
            <a:ext cx="3263263" cy="5098849"/>
          </a:xfrm>
          <a:custGeom>
            <a:avLst/>
            <a:gdLst/>
            <a:ahLst/>
            <a:cxnLst/>
            <a:rect r="r" b="b" t="t" l="l"/>
            <a:pathLst>
              <a:path h="5098849" w="3263263">
                <a:moveTo>
                  <a:pt x="0" y="0"/>
                </a:moveTo>
                <a:lnTo>
                  <a:pt x="3263263" y="0"/>
                </a:lnTo>
                <a:lnTo>
                  <a:pt x="3263263" y="5098849"/>
                </a:lnTo>
                <a:lnTo>
                  <a:pt x="0" y="5098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97696" y="4300402"/>
            <a:ext cx="3263263" cy="5098849"/>
          </a:xfrm>
          <a:custGeom>
            <a:avLst/>
            <a:gdLst/>
            <a:ahLst/>
            <a:cxnLst/>
            <a:rect r="r" b="b" t="t" l="l"/>
            <a:pathLst>
              <a:path h="5098849" w="3263263">
                <a:moveTo>
                  <a:pt x="0" y="0"/>
                </a:moveTo>
                <a:lnTo>
                  <a:pt x="3263264" y="0"/>
                </a:lnTo>
                <a:lnTo>
                  <a:pt x="3263264" y="5098849"/>
                </a:lnTo>
                <a:lnTo>
                  <a:pt x="0" y="50988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55868" y="4455070"/>
            <a:ext cx="2005608" cy="431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1"/>
              </a:lnSpc>
              <a:spcBef>
                <a:spcPct val="0"/>
              </a:spcBef>
            </a:pPr>
            <a:r>
              <a:rPr lang="en-US" sz="25186">
                <a:solidFill>
                  <a:srgbClr val="F6E7D8"/>
                </a:solidFill>
                <a:latin typeface="Baloo Thambi"/>
                <a:ea typeface="Baloo Thambi"/>
                <a:cs typeface="Baloo Thambi"/>
                <a:sym typeface="Baloo Thambi"/>
              </a:rPr>
              <a:t>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85268" y="4455070"/>
            <a:ext cx="2130326" cy="431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1"/>
              </a:lnSpc>
              <a:spcBef>
                <a:spcPct val="0"/>
              </a:spcBef>
            </a:pPr>
            <a:r>
              <a:rPr lang="en-US" sz="25186">
                <a:solidFill>
                  <a:srgbClr val="F6E7D8"/>
                </a:solidFill>
                <a:latin typeface="Baloo Thambi"/>
                <a:ea typeface="Baloo Thambi"/>
                <a:cs typeface="Baloo Thambi"/>
                <a:sym typeface="Baloo Thambi"/>
              </a:rPr>
              <a:t>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13701" y="4455070"/>
            <a:ext cx="1656978" cy="431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1"/>
              </a:lnSpc>
              <a:spcBef>
                <a:spcPct val="0"/>
              </a:spcBef>
            </a:pPr>
            <a:r>
              <a:rPr lang="en-US" sz="25186">
                <a:solidFill>
                  <a:srgbClr val="000000"/>
                </a:solidFill>
                <a:latin typeface="Baloo Thambi"/>
                <a:ea typeface="Baloo Thambi"/>
                <a:cs typeface="Baloo Thambi"/>
                <a:sym typeface="Baloo Thambi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58648" y="4455070"/>
            <a:ext cx="1541785" cy="431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61"/>
              </a:lnSpc>
              <a:spcBef>
                <a:spcPct val="0"/>
              </a:spcBef>
            </a:pPr>
            <a:r>
              <a:rPr lang="en-US" sz="25186">
                <a:solidFill>
                  <a:srgbClr val="000000"/>
                </a:solidFill>
                <a:latin typeface="Baloo Thambi"/>
                <a:ea typeface="Baloo Thambi"/>
                <a:cs typeface="Baloo Thambi"/>
                <a:sym typeface="Baloo Thambi"/>
              </a:rPr>
              <a:t>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27040" y="2066427"/>
            <a:ext cx="14782546" cy="178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EFBDB"/>
                </a:solidFill>
                <a:latin typeface="Canva Sans"/>
                <a:ea typeface="Canva Sans"/>
                <a:cs typeface="Canva Sans"/>
                <a:sym typeface="Canva Sans"/>
              </a:rPr>
              <a:t>How many cards must you turn over to be sure that the rule is being followed?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5995" y="373285"/>
            <a:ext cx="17536011" cy="134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6"/>
              </a:lnSpc>
            </a:pPr>
            <a:r>
              <a:rPr lang="en-US" sz="9101">
                <a:solidFill>
                  <a:srgbClr val="DCBDA4"/>
                </a:solidFill>
                <a:latin typeface="Pixellet TH"/>
                <a:ea typeface="Pixellet TH"/>
                <a:cs typeface="Pixellet TH"/>
                <a:sym typeface="Pixellet TH"/>
              </a:rPr>
              <a:t>CHALLENGE</a:t>
            </a:r>
          </a:p>
        </p:txBody>
      </p:sp>
    </p:spTree>
  </p:cSld>
  <p:clrMapOvr>
    <a:masterClrMapping/>
  </p:clrMapOvr>
  <p:transition spd="fast">
    <p:cover dir="u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3C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-3182814"/>
            <a:ext cx="5856619" cy="5856619"/>
          </a:xfrm>
          <a:custGeom>
            <a:avLst/>
            <a:gdLst/>
            <a:ahLst/>
            <a:cxnLst/>
            <a:rect r="r" b="b" t="t" l="l"/>
            <a:pathLst>
              <a:path h="5856619" w="5856619">
                <a:moveTo>
                  <a:pt x="0" y="0"/>
                </a:moveTo>
                <a:lnTo>
                  <a:pt x="5856619" y="0"/>
                </a:lnTo>
                <a:lnTo>
                  <a:pt x="5856619" y="5856618"/>
                </a:lnTo>
                <a:lnTo>
                  <a:pt x="0" y="5856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221863" y="-731853"/>
            <a:ext cx="6864869" cy="3521106"/>
          </a:xfrm>
          <a:custGeom>
            <a:avLst/>
            <a:gdLst/>
            <a:ahLst/>
            <a:cxnLst/>
            <a:rect r="r" b="b" t="t" l="l"/>
            <a:pathLst>
              <a:path h="3521106" w="6864869">
                <a:moveTo>
                  <a:pt x="0" y="0"/>
                </a:moveTo>
                <a:lnTo>
                  <a:pt x="6864868" y="0"/>
                </a:lnTo>
                <a:lnTo>
                  <a:pt x="6864868" y="3521106"/>
                </a:lnTo>
                <a:lnTo>
                  <a:pt x="0" y="3521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42229" y="5947339"/>
            <a:ext cx="2564430" cy="4006923"/>
          </a:xfrm>
          <a:custGeom>
            <a:avLst/>
            <a:gdLst/>
            <a:ahLst/>
            <a:cxnLst/>
            <a:rect r="r" b="b" t="t" l="l"/>
            <a:pathLst>
              <a:path h="4006923" w="2564430">
                <a:moveTo>
                  <a:pt x="0" y="0"/>
                </a:moveTo>
                <a:lnTo>
                  <a:pt x="2564430" y="0"/>
                </a:lnTo>
                <a:lnTo>
                  <a:pt x="2564430" y="4006923"/>
                </a:lnTo>
                <a:lnTo>
                  <a:pt x="0" y="4006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21976" y="5947339"/>
            <a:ext cx="2564430" cy="4006923"/>
          </a:xfrm>
          <a:custGeom>
            <a:avLst/>
            <a:gdLst/>
            <a:ahLst/>
            <a:cxnLst/>
            <a:rect r="r" b="b" t="t" l="l"/>
            <a:pathLst>
              <a:path h="4006923" w="2564430">
                <a:moveTo>
                  <a:pt x="0" y="0"/>
                </a:moveTo>
                <a:lnTo>
                  <a:pt x="2564431" y="0"/>
                </a:lnTo>
                <a:lnTo>
                  <a:pt x="2564431" y="4006923"/>
                </a:lnTo>
                <a:lnTo>
                  <a:pt x="0" y="40069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01724" y="5947339"/>
            <a:ext cx="2564430" cy="4006923"/>
          </a:xfrm>
          <a:custGeom>
            <a:avLst/>
            <a:gdLst/>
            <a:ahLst/>
            <a:cxnLst/>
            <a:rect r="r" b="b" t="t" l="l"/>
            <a:pathLst>
              <a:path h="4006923" w="2564430">
                <a:moveTo>
                  <a:pt x="0" y="0"/>
                </a:moveTo>
                <a:lnTo>
                  <a:pt x="2564430" y="0"/>
                </a:lnTo>
                <a:lnTo>
                  <a:pt x="2564430" y="4006923"/>
                </a:lnTo>
                <a:lnTo>
                  <a:pt x="0" y="4006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77841" y="5947339"/>
            <a:ext cx="2564430" cy="4006923"/>
          </a:xfrm>
          <a:custGeom>
            <a:avLst/>
            <a:gdLst/>
            <a:ahLst/>
            <a:cxnLst/>
            <a:rect r="r" b="b" t="t" l="l"/>
            <a:pathLst>
              <a:path h="4006923" w="2564430">
                <a:moveTo>
                  <a:pt x="0" y="0"/>
                </a:moveTo>
                <a:lnTo>
                  <a:pt x="2564430" y="0"/>
                </a:lnTo>
                <a:lnTo>
                  <a:pt x="2564430" y="4006923"/>
                </a:lnTo>
                <a:lnTo>
                  <a:pt x="0" y="4006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036392" y="6062145"/>
            <a:ext cx="1576104" cy="339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9"/>
              </a:lnSpc>
              <a:spcBef>
                <a:spcPct val="0"/>
              </a:spcBef>
            </a:pPr>
            <a:r>
              <a:rPr lang="en-US" sz="19792">
                <a:solidFill>
                  <a:srgbClr val="F6E7D8"/>
                </a:solidFill>
                <a:latin typeface="Baloo Thambi"/>
                <a:ea typeface="Baloo Thambi"/>
                <a:cs typeface="Baloo Thambi"/>
                <a:sym typeface="Baloo Thambi"/>
              </a:rPr>
              <a:t>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967135" y="6062145"/>
            <a:ext cx="1674113" cy="339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9"/>
              </a:lnSpc>
              <a:spcBef>
                <a:spcPct val="0"/>
              </a:spcBef>
            </a:pPr>
            <a:r>
              <a:rPr lang="en-US" sz="19792">
                <a:solidFill>
                  <a:srgbClr val="F6E7D8"/>
                </a:solidFill>
                <a:latin typeface="Baloo Thambi"/>
                <a:ea typeface="Baloo Thambi"/>
                <a:cs typeface="Baloo Thambi"/>
                <a:sym typeface="Baloo Thambi"/>
              </a:rPr>
              <a:t>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32872" y="6062145"/>
            <a:ext cx="1302133" cy="339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9"/>
              </a:lnSpc>
              <a:spcBef>
                <a:spcPct val="0"/>
              </a:spcBef>
            </a:pPr>
            <a:r>
              <a:rPr lang="en-US" sz="19792">
                <a:solidFill>
                  <a:srgbClr val="000000"/>
                </a:solidFill>
                <a:latin typeface="Baloo Thambi"/>
                <a:ea typeface="Baloo Thambi"/>
                <a:cs typeface="Baloo Thambi"/>
                <a:sym typeface="Baloo Thambi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54418" y="6062145"/>
            <a:ext cx="1211609" cy="339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9"/>
              </a:lnSpc>
              <a:spcBef>
                <a:spcPct val="0"/>
              </a:spcBef>
            </a:pPr>
            <a:r>
              <a:rPr lang="en-US" sz="19792">
                <a:solidFill>
                  <a:srgbClr val="000000"/>
                </a:solidFill>
                <a:latin typeface="Baloo Thambi"/>
                <a:ea typeface="Baloo Thambi"/>
                <a:cs typeface="Baloo Thambi"/>
                <a:sym typeface="Baloo Thambi"/>
              </a:rPr>
              <a:t>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27040" y="2066427"/>
            <a:ext cx="14782546" cy="1784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EFBDB"/>
                </a:solidFill>
                <a:latin typeface="Canva Sans"/>
                <a:ea typeface="Canva Sans"/>
                <a:cs typeface="Canva Sans"/>
                <a:sym typeface="Canva Sans"/>
              </a:rPr>
              <a:t>How many cards must you turn over to be sure that the rule is being followed?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5995" y="373285"/>
            <a:ext cx="17536011" cy="134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6"/>
              </a:lnSpc>
            </a:pPr>
            <a:r>
              <a:rPr lang="en-US" sz="9101">
                <a:solidFill>
                  <a:srgbClr val="DCBDA4"/>
                </a:solidFill>
                <a:latin typeface="Pixellet TH"/>
                <a:ea typeface="Pixellet TH"/>
                <a:cs typeface="Pixellet TH"/>
                <a:sym typeface="Pixellet TH"/>
              </a:rPr>
              <a:t>CHALLENGE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7040" y="4026886"/>
            <a:ext cx="14782546" cy="1659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EFB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If a card has a D on the front </a:t>
            </a:r>
            <a:r>
              <a:rPr lang="en-US" b="true" sz="4799">
                <a:solidFill>
                  <a:srgbClr val="FEFB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then </a:t>
            </a:r>
            <a:r>
              <a:rPr lang="en-US" b="true" sz="4799">
                <a:solidFill>
                  <a:srgbClr val="FEFBD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must have a 3 on the back</a:t>
            </a:r>
          </a:p>
        </p:txBody>
      </p:sp>
    </p:spTree>
  </p:cSld>
  <p:clrMapOvr>
    <a:masterClrMapping/>
  </p:clrMapOvr>
  <p:transition spd="fast">
    <p:cover dir="u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55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5846" y="3834107"/>
            <a:ext cx="14976309" cy="6046685"/>
          </a:xfrm>
          <a:custGeom>
            <a:avLst/>
            <a:gdLst/>
            <a:ahLst/>
            <a:cxnLst/>
            <a:rect r="r" b="b" t="t" l="l"/>
            <a:pathLst>
              <a:path h="6046685" w="14976309">
                <a:moveTo>
                  <a:pt x="0" y="0"/>
                </a:moveTo>
                <a:lnTo>
                  <a:pt x="14976308" y="0"/>
                </a:lnTo>
                <a:lnTo>
                  <a:pt x="14976308" y="6046684"/>
                </a:lnTo>
                <a:lnTo>
                  <a:pt x="0" y="6046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5995" y="373285"/>
            <a:ext cx="17536011" cy="134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6"/>
              </a:lnSpc>
            </a:pPr>
            <a:r>
              <a:rPr lang="en-US" sz="9101">
                <a:solidFill>
                  <a:srgbClr val="FFFFFF"/>
                </a:solidFill>
                <a:latin typeface="Pixellet TH"/>
                <a:ea typeface="Pixellet TH"/>
                <a:cs typeface="Pixellet TH"/>
                <a:sym typeface="Pixellet TH"/>
              </a:rPr>
              <a:t>CHALLENGE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27040" y="2066427"/>
            <a:ext cx="14782546" cy="880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FEFBDB"/>
                </a:solidFill>
                <a:latin typeface="Canva Sans"/>
                <a:ea typeface="Canva Sans"/>
                <a:cs typeface="Canva Sans"/>
                <a:sym typeface="Canva Sans"/>
              </a:rPr>
              <a:t>How many books are on the shelf?</a:t>
            </a:r>
          </a:p>
        </p:txBody>
      </p:sp>
    </p:spTree>
  </p:cSld>
  <p:clrMapOvr>
    <a:masterClrMapping/>
  </p:clrMapOvr>
  <p:transition spd="fast">
    <p:cover dir="u"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755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709" y="1590132"/>
            <a:ext cx="17878582" cy="7106736"/>
          </a:xfrm>
          <a:custGeom>
            <a:avLst/>
            <a:gdLst/>
            <a:ahLst/>
            <a:cxnLst/>
            <a:rect r="r" b="b" t="t" l="l"/>
            <a:pathLst>
              <a:path h="7106736" w="17878582">
                <a:moveTo>
                  <a:pt x="0" y="0"/>
                </a:moveTo>
                <a:lnTo>
                  <a:pt x="17878582" y="0"/>
                </a:lnTo>
                <a:lnTo>
                  <a:pt x="17878582" y="7106736"/>
                </a:lnTo>
                <a:lnTo>
                  <a:pt x="0" y="710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85800"/>
            <a:ext cx="18536965" cy="11088255"/>
          </a:xfrm>
          <a:custGeom>
            <a:avLst/>
            <a:gdLst/>
            <a:ahLst/>
            <a:cxnLst/>
            <a:rect r="r" b="b" t="t" l="l"/>
            <a:pathLst>
              <a:path h="11088255" w="18536965">
                <a:moveTo>
                  <a:pt x="0" y="0"/>
                </a:moveTo>
                <a:lnTo>
                  <a:pt x="18536965" y="0"/>
                </a:lnTo>
                <a:lnTo>
                  <a:pt x="18536965" y="11088255"/>
                </a:lnTo>
                <a:lnTo>
                  <a:pt x="0" y="11088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25" r="0" b="-5725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9662" y="7392924"/>
            <a:ext cx="7315200" cy="3730752"/>
          </a:xfrm>
          <a:custGeom>
            <a:avLst/>
            <a:gdLst/>
            <a:ahLst/>
            <a:cxnLst/>
            <a:rect r="r" b="b" t="t" l="l"/>
            <a:pathLst>
              <a:path h="3730752" w="7315200">
                <a:moveTo>
                  <a:pt x="0" y="0"/>
                </a:moveTo>
                <a:lnTo>
                  <a:pt x="7315200" y="0"/>
                </a:lnTo>
                <a:lnTo>
                  <a:pt x="7315200" y="3730752"/>
                </a:lnTo>
                <a:lnTo>
                  <a:pt x="0" y="373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222374">
            <a:off x="12551704" y="2035322"/>
            <a:ext cx="5294457" cy="1224343"/>
          </a:xfrm>
          <a:custGeom>
            <a:avLst/>
            <a:gdLst/>
            <a:ahLst/>
            <a:cxnLst/>
            <a:rect r="r" b="b" t="t" l="l"/>
            <a:pathLst>
              <a:path h="1224343" w="5294457">
                <a:moveTo>
                  <a:pt x="0" y="0"/>
                </a:moveTo>
                <a:lnTo>
                  <a:pt x="5294457" y="0"/>
                </a:lnTo>
                <a:lnTo>
                  <a:pt x="5294457" y="1224343"/>
                </a:lnTo>
                <a:lnTo>
                  <a:pt x="0" y="122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38125"/>
            <a:ext cx="13820754" cy="1116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  <a:spcBef>
                <a:spcPct val="0"/>
              </a:spcBef>
            </a:pPr>
            <a:r>
              <a:rPr lang="en-US" sz="5900">
                <a:solidFill>
                  <a:srgbClr val="FAD00A"/>
                </a:solidFill>
                <a:latin typeface="Pixellet TH"/>
                <a:ea typeface="Pixellet TH"/>
                <a:cs typeface="Pixellet TH"/>
                <a:sym typeface="Pixellet TH"/>
              </a:rPr>
              <a:t>What was it like in the 80s?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8426" r="0" b="8426"/>
          <a:stretch>
            <a:fillRect/>
          </a:stretch>
        </p:blipFill>
        <p:spPr>
          <a:xfrm flipH="false" flipV="false" rot="0">
            <a:off x="923116" y="2018198"/>
            <a:ext cx="16441768" cy="7689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A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6000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23C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43718" y="1974233"/>
            <a:ext cx="9271495" cy="6207961"/>
            <a:chOff x="0" y="0"/>
            <a:chExt cx="2441875" cy="16350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1875" cy="1635018"/>
            </a:xfrm>
            <a:custGeom>
              <a:avLst/>
              <a:gdLst/>
              <a:ahLst/>
              <a:cxnLst/>
              <a:rect r="r" b="b" t="t" l="l"/>
              <a:pathLst>
                <a:path h="1635018" w="2441875">
                  <a:moveTo>
                    <a:pt x="20876" y="0"/>
                  </a:moveTo>
                  <a:lnTo>
                    <a:pt x="2421000" y="0"/>
                  </a:lnTo>
                  <a:cubicBezTo>
                    <a:pt x="2432529" y="0"/>
                    <a:pt x="2441875" y="9346"/>
                    <a:pt x="2441875" y="20876"/>
                  </a:cubicBezTo>
                  <a:lnTo>
                    <a:pt x="2441875" y="1614143"/>
                  </a:lnTo>
                  <a:cubicBezTo>
                    <a:pt x="2441875" y="1619679"/>
                    <a:pt x="2439676" y="1624989"/>
                    <a:pt x="2435761" y="1628904"/>
                  </a:cubicBezTo>
                  <a:cubicBezTo>
                    <a:pt x="2431846" y="1632819"/>
                    <a:pt x="2426536" y="1635018"/>
                    <a:pt x="2421000" y="1635018"/>
                  </a:cubicBezTo>
                  <a:lnTo>
                    <a:pt x="20876" y="1635018"/>
                  </a:lnTo>
                  <a:cubicBezTo>
                    <a:pt x="9346" y="1635018"/>
                    <a:pt x="0" y="1625672"/>
                    <a:pt x="0" y="1614143"/>
                  </a:cubicBezTo>
                  <a:lnTo>
                    <a:pt x="0" y="20876"/>
                  </a:lnTo>
                  <a:cubicBezTo>
                    <a:pt x="0" y="9346"/>
                    <a:pt x="9346" y="0"/>
                    <a:pt x="20876" y="0"/>
                  </a:cubicBezTo>
                  <a:close/>
                </a:path>
              </a:pathLst>
            </a:custGeom>
            <a:solidFill>
              <a:srgbClr val="F0C808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441875" cy="1701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27214" y="1974233"/>
            <a:ext cx="9271495" cy="6207961"/>
            <a:chOff x="0" y="0"/>
            <a:chExt cx="2441875" cy="16350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1875" cy="1635018"/>
            </a:xfrm>
            <a:custGeom>
              <a:avLst/>
              <a:gdLst/>
              <a:ahLst/>
              <a:cxnLst/>
              <a:rect r="r" b="b" t="t" l="l"/>
              <a:pathLst>
                <a:path h="1635018" w="2441875">
                  <a:moveTo>
                    <a:pt x="20876" y="0"/>
                  </a:moveTo>
                  <a:lnTo>
                    <a:pt x="2421000" y="0"/>
                  </a:lnTo>
                  <a:cubicBezTo>
                    <a:pt x="2432529" y="0"/>
                    <a:pt x="2441875" y="9346"/>
                    <a:pt x="2441875" y="20876"/>
                  </a:cubicBezTo>
                  <a:lnTo>
                    <a:pt x="2441875" y="1614143"/>
                  </a:lnTo>
                  <a:cubicBezTo>
                    <a:pt x="2441875" y="1619679"/>
                    <a:pt x="2439676" y="1624989"/>
                    <a:pt x="2435761" y="1628904"/>
                  </a:cubicBezTo>
                  <a:cubicBezTo>
                    <a:pt x="2431846" y="1632819"/>
                    <a:pt x="2426536" y="1635018"/>
                    <a:pt x="2421000" y="1635018"/>
                  </a:cubicBezTo>
                  <a:lnTo>
                    <a:pt x="20876" y="1635018"/>
                  </a:lnTo>
                  <a:cubicBezTo>
                    <a:pt x="9346" y="1635018"/>
                    <a:pt x="0" y="1625672"/>
                    <a:pt x="0" y="1614143"/>
                  </a:cubicBezTo>
                  <a:lnTo>
                    <a:pt x="0" y="20876"/>
                  </a:lnTo>
                  <a:cubicBezTo>
                    <a:pt x="0" y="9346"/>
                    <a:pt x="9346" y="0"/>
                    <a:pt x="20876" y="0"/>
                  </a:cubicBezTo>
                  <a:close/>
                </a:path>
              </a:pathLst>
            </a:custGeom>
            <a:solidFill>
              <a:srgbClr val="64CCC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41875" cy="1701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94370" y="7189521"/>
            <a:ext cx="2382877" cy="2491898"/>
          </a:xfrm>
          <a:custGeom>
            <a:avLst/>
            <a:gdLst/>
            <a:ahLst/>
            <a:cxnLst/>
            <a:rect r="r" b="b" t="t" l="l"/>
            <a:pathLst>
              <a:path h="2491898" w="2382877">
                <a:moveTo>
                  <a:pt x="0" y="0"/>
                </a:moveTo>
                <a:lnTo>
                  <a:pt x="2382877" y="0"/>
                </a:lnTo>
                <a:lnTo>
                  <a:pt x="2382877" y="2491898"/>
                </a:lnTo>
                <a:lnTo>
                  <a:pt x="0" y="2491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79430" y="7127692"/>
            <a:ext cx="2861319" cy="2553727"/>
          </a:xfrm>
          <a:custGeom>
            <a:avLst/>
            <a:gdLst/>
            <a:ahLst/>
            <a:cxnLst/>
            <a:rect r="r" b="b" t="t" l="l"/>
            <a:pathLst>
              <a:path h="2553727" w="2861319">
                <a:moveTo>
                  <a:pt x="0" y="0"/>
                </a:moveTo>
                <a:lnTo>
                  <a:pt x="2861319" y="0"/>
                </a:lnTo>
                <a:lnTo>
                  <a:pt x="2861319" y="2553727"/>
                </a:lnTo>
                <a:lnTo>
                  <a:pt x="0" y="2553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81768" y="2431745"/>
            <a:ext cx="7229571" cy="600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73"/>
              </a:lnSpc>
            </a:pPr>
            <a:r>
              <a:rPr lang="en-US" sz="4559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How to learn at home</a:t>
            </a:r>
          </a:p>
          <a:p>
            <a:pPr algn="l" marL="0" indent="0" lvl="0">
              <a:lnSpc>
                <a:spcPts val="5973"/>
              </a:lnSpc>
            </a:pPr>
          </a:p>
          <a:p>
            <a:pPr algn="l" marL="0" indent="0" lvl="0">
              <a:lnSpc>
                <a:spcPts val="5973"/>
              </a:lnSpc>
            </a:pPr>
            <a:r>
              <a:rPr lang="en-US" sz="4559" strike="noStrike" u="non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DIY</a:t>
            </a:r>
          </a:p>
          <a:p>
            <a:pPr algn="l" marL="0" indent="0" lvl="0">
              <a:lnSpc>
                <a:spcPts val="5973"/>
              </a:lnSpc>
            </a:pPr>
            <a:r>
              <a:rPr lang="en-US" sz="4559" strike="noStrike" u="non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Tutorial websites</a:t>
            </a:r>
          </a:p>
          <a:p>
            <a:pPr algn="l" marL="0" indent="0" lvl="0">
              <a:lnSpc>
                <a:spcPts val="5973"/>
              </a:lnSpc>
            </a:pPr>
            <a:r>
              <a:rPr lang="en-US" sz="4559" strike="noStrike" u="non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Videos</a:t>
            </a:r>
          </a:p>
          <a:p>
            <a:pPr algn="l" marL="0" indent="0" lvl="0">
              <a:lnSpc>
                <a:spcPts val="5973"/>
              </a:lnSpc>
            </a:pPr>
            <a:r>
              <a:rPr lang="en-US" sz="4559" strike="noStrike" u="non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Chatbots</a:t>
            </a:r>
          </a:p>
          <a:p>
            <a:pPr algn="l" marL="0" indent="0" lvl="0">
              <a:lnSpc>
                <a:spcPts val="5973"/>
              </a:lnSpc>
            </a:pPr>
            <a:r>
              <a:rPr lang="en-US" sz="4559" strike="noStrike" u="non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Community</a:t>
            </a:r>
          </a:p>
          <a:p>
            <a:pPr algn="l" marL="0" indent="0" lvl="0">
              <a:lnSpc>
                <a:spcPts val="597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07920"/>
            <a:ext cx="7069260" cy="451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50"/>
              </a:lnSpc>
            </a:pPr>
            <a:r>
              <a:rPr lang="en-US" sz="4559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What to learn at school</a:t>
            </a:r>
          </a:p>
          <a:p>
            <a:pPr algn="r">
              <a:lnSpc>
                <a:spcPts val="7250"/>
              </a:lnSpc>
            </a:pPr>
          </a:p>
          <a:p>
            <a:pPr algn="r" marL="0" indent="0" lvl="0">
              <a:lnSpc>
                <a:spcPts val="7250"/>
              </a:lnSpc>
            </a:pPr>
            <a:r>
              <a:rPr lang="en-US" sz="4559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Important: English</a:t>
            </a:r>
          </a:p>
          <a:p>
            <a:pPr algn="r" marL="0" indent="0" lvl="0">
              <a:lnSpc>
                <a:spcPts val="7250"/>
              </a:lnSpc>
            </a:pPr>
            <a:r>
              <a:rPr lang="en-US" sz="4559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Importanter: Python</a:t>
            </a:r>
          </a:p>
          <a:p>
            <a:pPr algn="r" marL="0" indent="0" lvl="0">
              <a:lnSpc>
                <a:spcPts val="7250"/>
              </a:lnSpc>
            </a:pPr>
            <a:r>
              <a:rPr lang="en-US" sz="4559" strike="noStrik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rPr>
              <a:t>Also important: Maths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53144" y="7302555"/>
            <a:ext cx="7315200" cy="3730752"/>
          </a:xfrm>
          <a:custGeom>
            <a:avLst/>
            <a:gdLst/>
            <a:ahLst/>
            <a:cxnLst/>
            <a:rect r="r" b="b" t="t" l="l"/>
            <a:pathLst>
              <a:path h="3730752" w="7315200">
                <a:moveTo>
                  <a:pt x="0" y="0"/>
                </a:moveTo>
                <a:lnTo>
                  <a:pt x="7315200" y="0"/>
                </a:lnTo>
                <a:lnTo>
                  <a:pt x="7315200" y="3730752"/>
                </a:lnTo>
                <a:lnTo>
                  <a:pt x="0" y="373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98466">
            <a:off x="15765970" y="1615581"/>
            <a:ext cx="5294457" cy="1224343"/>
          </a:xfrm>
          <a:custGeom>
            <a:avLst/>
            <a:gdLst/>
            <a:ahLst/>
            <a:cxnLst/>
            <a:rect r="r" b="b" t="t" l="l"/>
            <a:pathLst>
              <a:path h="1224343" w="5294457">
                <a:moveTo>
                  <a:pt x="0" y="0"/>
                </a:moveTo>
                <a:lnTo>
                  <a:pt x="5294457" y="0"/>
                </a:lnTo>
                <a:lnTo>
                  <a:pt x="5294457" y="1224343"/>
                </a:lnTo>
                <a:lnTo>
                  <a:pt x="0" y="122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26456" y="0"/>
            <a:ext cx="13835088" cy="10376316"/>
          </a:xfrm>
          <a:custGeom>
            <a:avLst/>
            <a:gdLst/>
            <a:ahLst/>
            <a:cxnLst/>
            <a:rect r="r" b="b" t="t" l="l"/>
            <a:pathLst>
              <a:path h="10376316" w="13835088">
                <a:moveTo>
                  <a:pt x="0" y="0"/>
                </a:moveTo>
                <a:lnTo>
                  <a:pt x="13835088" y="0"/>
                </a:lnTo>
                <a:lnTo>
                  <a:pt x="13835088" y="10376316"/>
                </a:lnTo>
                <a:lnTo>
                  <a:pt x="0" y="103763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-4013391" y="4217146"/>
            <a:ext cx="9874632" cy="204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AD00A"/>
                </a:solidFill>
                <a:latin typeface="Pixellet TH"/>
                <a:ea typeface="Pixellet TH"/>
                <a:cs typeface="Pixellet TH"/>
                <a:sym typeface="Pixellet TH"/>
              </a:rPr>
              <a:t>cool looking computers existed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483293"/>
            <a:ext cx="7315200" cy="3730752"/>
          </a:xfrm>
          <a:custGeom>
            <a:avLst/>
            <a:gdLst/>
            <a:ahLst/>
            <a:cxnLst/>
            <a:rect r="r" b="b" t="t" l="l"/>
            <a:pathLst>
              <a:path h="3730752" w="7315200">
                <a:moveTo>
                  <a:pt x="0" y="0"/>
                </a:moveTo>
                <a:lnTo>
                  <a:pt x="7315200" y="0"/>
                </a:lnTo>
                <a:lnTo>
                  <a:pt x="7315200" y="3730752"/>
                </a:lnTo>
                <a:lnTo>
                  <a:pt x="0" y="373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98466">
            <a:off x="15765970" y="1615581"/>
            <a:ext cx="5294457" cy="1224343"/>
          </a:xfrm>
          <a:custGeom>
            <a:avLst/>
            <a:gdLst/>
            <a:ahLst/>
            <a:cxnLst/>
            <a:rect r="r" b="b" t="t" l="l"/>
            <a:pathLst>
              <a:path h="1224343" w="5294457">
                <a:moveTo>
                  <a:pt x="0" y="0"/>
                </a:moveTo>
                <a:lnTo>
                  <a:pt x="5294457" y="0"/>
                </a:lnTo>
                <a:lnTo>
                  <a:pt x="5294457" y="1224343"/>
                </a:lnTo>
                <a:lnTo>
                  <a:pt x="0" y="122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66499" y="5722982"/>
            <a:ext cx="3757360" cy="3791364"/>
          </a:xfrm>
          <a:custGeom>
            <a:avLst/>
            <a:gdLst/>
            <a:ahLst/>
            <a:cxnLst/>
            <a:rect r="r" b="b" t="t" l="l"/>
            <a:pathLst>
              <a:path h="3791364" w="3757360">
                <a:moveTo>
                  <a:pt x="0" y="0"/>
                </a:moveTo>
                <a:lnTo>
                  <a:pt x="3757361" y="0"/>
                </a:lnTo>
                <a:lnTo>
                  <a:pt x="3757361" y="3791364"/>
                </a:lnTo>
                <a:lnTo>
                  <a:pt x="0" y="3791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4165775">
            <a:off x="12167198" y="3053957"/>
            <a:ext cx="9874632" cy="51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AD00A"/>
                </a:solidFill>
                <a:latin typeface="Pixellet TH"/>
                <a:ea typeface="Pixellet TH"/>
                <a:cs typeface="Pixellet TH"/>
                <a:sym typeface="Pixellet TH"/>
              </a:rPr>
              <a:t>I can do that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483293"/>
            <a:ext cx="7315200" cy="3730752"/>
          </a:xfrm>
          <a:custGeom>
            <a:avLst/>
            <a:gdLst/>
            <a:ahLst/>
            <a:cxnLst/>
            <a:rect r="r" b="b" t="t" l="l"/>
            <a:pathLst>
              <a:path h="3730752" w="7315200">
                <a:moveTo>
                  <a:pt x="0" y="0"/>
                </a:moveTo>
                <a:lnTo>
                  <a:pt x="7315200" y="0"/>
                </a:lnTo>
                <a:lnTo>
                  <a:pt x="7315200" y="3730752"/>
                </a:lnTo>
                <a:lnTo>
                  <a:pt x="0" y="373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98466">
            <a:off x="15765970" y="1615581"/>
            <a:ext cx="5294457" cy="1224343"/>
          </a:xfrm>
          <a:custGeom>
            <a:avLst/>
            <a:gdLst/>
            <a:ahLst/>
            <a:cxnLst/>
            <a:rect r="r" b="b" t="t" l="l"/>
            <a:pathLst>
              <a:path h="1224343" w="5294457">
                <a:moveTo>
                  <a:pt x="0" y="0"/>
                </a:moveTo>
                <a:lnTo>
                  <a:pt x="5294457" y="0"/>
                </a:lnTo>
                <a:lnTo>
                  <a:pt x="5294457" y="1224343"/>
                </a:lnTo>
                <a:lnTo>
                  <a:pt x="0" y="122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8003"/>
            <a:ext cx="13678662" cy="10258997"/>
          </a:xfrm>
          <a:custGeom>
            <a:avLst/>
            <a:gdLst/>
            <a:ahLst/>
            <a:cxnLst/>
            <a:rect r="r" b="b" t="t" l="l"/>
            <a:pathLst>
              <a:path h="10258997" w="13678662">
                <a:moveTo>
                  <a:pt x="0" y="0"/>
                </a:moveTo>
                <a:lnTo>
                  <a:pt x="13678662" y="0"/>
                </a:lnTo>
                <a:lnTo>
                  <a:pt x="13678662" y="10258997"/>
                </a:lnTo>
                <a:lnTo>
                  <a:pt x="0" y="102589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5094276">
            <a:off x="12608135" y="3163736"/>
            <a:ext cx="7458727" cy="204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AD00A"/>
                </a:solidFill>
                <a:latin typeface="Pixellet TH"/>
                <a:ea typeface="Pixellet TH"/>
                <a:cs typeface="Pixellet TH"/>
                <a:sym typeface="Pixellet TH"/>
              </a:rPr>
              <a:t>DOES ANYONE READ THESE?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7483293"/>
            <a:ext cx="7315200" cy="3730752"/>
          </a:xfrm>
          <a:custGeom>
            <a:avLst/>
            <a:gdLst/>
            <a:ahLst/>
            <a:cxnLst/>
            <a:rect r="r" b="b" t="t" l="l"/>
            <a:pathLst>
              <a:path h="3730752" w="7315200">
                <a:moveTo>
                  <a:pt x="0" y="0"/>
                </a:moveTo>
                <a:lnTo>
                  <a:pt x="7315200" y="0"/>
                </a:lnTo>
                <a:lnTo>
                  <a:pt x="7315200" y="3730752"/>
                </a:lnTo>
                <a:lnTo>
                  <a:pt x="0" y="373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598466">
            <a:off x="15765970" y="1615581"/>
            <a:ext cx="5294457" cy="1224343"/>
          </a:xfrm>
          <a:custGeom>
            <a:avLst/>
            <a:gdLst/>
            <a:ahLst/>
            <a:cxnLst/>
            <a:rect r="r" b="b" t="t" l="l"/>
            <a:pathLst>
              <a:path h="1224343" w="5294457">
                <a:moveTo>
                  <a:pt x="0" y="0"/>
                </a:moveTo>
                <a:lnTo>
                  <a:pt x="5294457" y="0"/>
                </a:lnTo>
                <a:lnTo>
                  <a:pt x="5294457" y="1224343"/>
                </a:lnTo>
                <a:lnTo>
                  <a:pt x="0" y="1224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5400000">
            <a:off x="13026176" y="3460411"/>
            <a:ext cx="7458727" cy="131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  <a:spcBef>
                <a:spcPct val="0"/>
              </a:spcBef>
            </a:pPr>
            <a:r>
              <a:rPr lang="en-US" sz="6900">
                <a:solidFill>
                  <a:srgbClr val="FAD00A"/>
                </a:solidFill>
                <a:latin typeface="Pixellet TH"/>
                <a:ea typeface="Pixellet TH"/>
                <a:cs typeface="Pixellet TH"/>
                <a:sym typeface="Pixellet TH"/>
              </a:rPr>
              <a:t>OH I GIVE UP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DAGeRNKdsqY</dc:identifier>
  <dcterms:modified xsi:type="dcterms:W3CDTF">2011-08-01T06:04:30Z</dcterms:modified>
  <cp:revision>1</cp:revision>
  <dc:title>HELLO WORLD</dc:title>
</cp:coreProperties>
</file>